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4" r:id="rId1"/>
  </p:sldMasterIdLst>
  <p:sldIdLst>
    <p:sldId id="262" r:id="rId2"/>
    <p:sldId id="263" r:id="rId3"/>
    <p:sldId id="264" r:id="rId4"/>
    <p:sldId id="265" r:id="rId5"/>
    <p:sldId id="266" r:id="rId6"/>
    <p:sldId id="275" r:id="rId7"/>
    <p:sldId id="268" r:id="rId8"/>
    <p:sldId id="269" r:id="rId9"/>
    <p:sldId id="270" r:id="rId10"/>
    <p:sldId id="267" r:id="rId11"/>
    <p:sldId id="260" r:id="rId12"/>
    <p:sldId id="256" r:id="rId13"/>
    <p:sldId id="272" r:id="rId14"/>
    <p:sldId id="257" r:id="rId15"/>
    <p:sldId id="273" r:id="rId16"/>
    <p:sldId id="274" r:id="rId17"/>
    <p:sldId id="276"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406172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33174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339680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5596872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91335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602853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9758916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5026457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031676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30725"/>
          </a:xfrm>
        </p:spPr>
        <p:txBody>
          <a:bodyPr/>
          <a:lstStyle/>
          <a:p>
            <a:endParaRPr lang="ru-RU"/>
          </a:p>
        </p:txBody>
      </p:sp>
      <p:sp>
        <p:nvSpPr>
          <p:cNvPr id="4" name="Дата 3"/>
          <p:cNvSpPr>
            <a:spLocks noGrp="1"/>
          </p:cNvSpPr>
          <p:nvPr>
            <p:ph type="dt" sz="half" idx="10"/>
          </p:nvPr>
        </p:nvSpPr>
        <p:spPr>
          <a:xfrm>
            <a:off x="457200" y="6248400"/>
            <a:ext cx="2133600" cy="45720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48400"/>
            <a:ext cx="2895600" cy="457200"/>
          </a:xfrm>
        </p:spPr>
        <p:txBody>
          <a:bodyPr/>
          <a:lstStyle>
            <a:lvl1pPr>
              <a:defRPr/>
            </a:lvl1pPr>
          </a:lstStyle>
          <a:p>
            <a:endParaRPr lang="ru-RU"/>
          </a:p>
        </p:txBody>
      </p:sp>
      <p:sp>
        <p:nvSpPr>
          <p:cNvPr id="6" name="Номер слайда 5"/>
          <p:cNvSpPr>
            <a:spLocks noGrp="1"/>
          </p:cNvSpPr>
          <p:nvPr>
            <p:ph type="sldNum" sz="quarter" idx="12"/>
          </p:nvPr>
        </p:nvSpPr>
        <p:spPr>
          <a:xfrm>
            <a:off x="6553200" y="6248400"/>
            <a:ext cx="2133600" cy="457200"/>
          </a:xfrm>
        </p:spPr>
        <p:txBody>
          <a:bodyPr/>
          <a:lstStyle>
            <a:lvl1pPr>
              <a:defRPr/>
            </a:lvl1pPr>
          </a:lstStyle>
          <a:p>
            <a:fld id="{D45E3D93-3C4E-4FB8-AC5A-DE1F5B82B306}" type="slidenum">
              <a:rPr lang="ru-RU"/>
              <a:pPr/>
              <a:t>‹#›</a:t>
            </a:fld>
            <a:endParaRPr lang="ru-RU"/>
          </a:p>
        </p:txBody>
      </p:sp>
    </p:spTree>
    <p:extLst>
      <p:ext uri="{BB962C8B-B14F-4D97-AF65-F5344CB8AC3E}">
        <p14:creationId xmlns:p14="http://schemas.microsoft.com/office/powerpoint/2010/main" val="879492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820163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570414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68297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212568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872031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995050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808768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23.08.2015</a:t>
            </a:fld>
            <a:endParaRPr lang="ru-RU"/>
          </a:p>
        </p:txBody>
      </p:sp>
      <p:sp>
        <p:nvSpPr>
          <p:cNvPr id="6" name="Footer Placeholder 5"/>
          <p:cNvSpPr>
            <a:spLocks noGrp="1"/>
          </p:cNvSpPr>
          <p:nvPr>
            <p:ph type="ftr" sz="quarter" idx="11"/>
          </p:nvPr>
        </p:nvSpPr>
        <p:spPr>
          <a:xfrm>
            <a:off x="533400" y="6172200"/>
            <a:ext cx="5811724" cy="365125"/>
          </a:xfrm>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739624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5B106E36-FD25-4E2D-B0AA-010F637433A0}" type="datetimeFigureOut">
              <a:rPr lang="ru-RU" smtClean="0"/>
              <a:pPr/>
              <a:t>23.08.2015</a:t>
            </a:fld>
            <a:endParaRPr lang="ru-RU"/>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3305070904"/>
      </p:ext>
    </p:extLst>
  </p:cSld>
  <p:clrMap bg1="dk1" tx1="lt1" bg2="dk2" tx2="lt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G:\&#1080;&#1085;&#1092;&#1086;&#1088;&#1084;&#1072;&#1090;&#1080;&#1082;&#1072;\2010-02-08_21-06-26.AVI.AVI"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oleObject" Target="../embeddings/oleObject3.bin"/><Relationship Id="rId7" Type="http://schemas.openxmlformats.org/officeDocument/2006/relationships/image" Target="../media/image6.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2.png"/><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8" Type="http://schemas.openxmlformats.org/officeDocument/2006/relationships/hyperlink" Target="http://mdata.yandex.ru/i?ctype=1&amp;path=b0307181743__big.jpg" TargetMode="External"/><Relationship Id="rId13" Type="http://schemas.openxmlformats.org/officeDocument/2006/relationships/hyperlink" Target="http://www.vgmuseum.com/scans/psx/ff7_disc1.JPG" TargetMode="External"/><Relationship Id="rId3" Type="http://schemas.openxmlformats.org/officeDocument/2006/relationships/image" Target="../media/image8.jpeg"/><Relationship Id="rId7" Type="http://schemas.openxmlformats.org/officeDocument/2006/relationships/image" Target="../media/image10.jpeg"/><Relationship Id="rId12" Type="http://schemas.openxmlformats.org/officeDocument/2006/relationships/image" Target="../media/image12.jpeg"/><Relationship Id="rId2" Type="http://schemas.openxmlformats.org/officeDocument/2006/relationships/hyperlink" Target="http://dmikorp.my1.ru/_fr/0/7003373.jpg" TargetMode="External"/><Relationship Id="rId1" Type="http://schemas.openxmlformats.org/officeDocument/2006/relationships/slideLayout" Target="../slideLayouts/slideLayout2.xml"/><Relationship Id="rId6" Type="http://schemas.openxmlformats.org/officeDocument/2006/relationships/hyperlink" Target="http://market.yandex.ru/model.xml?hid=91029&amp;modelid=996536" TargetMode="External"/><Relationship Id="rId11" Type="http://schemas.openxmlformats.org/officeDocument/2006/relationships/hyperlink" Target="http://www.soefkenijn.com/shop/images/wave/nmpe01.jpg" TargetMode="External"/><Relationship Id="rId5" Type="http://schemas.openxmlformats.org/officeDocument/2006/relationships/image" Target="../media/image9.jpeg"/><Relationship Id="rId10" Type="http://schemas.openxmlformats.org/officeDocument/2006/relationships/image" Target="../media/image11.jpeg"/><Relationship Id="rId4" Type="http://schemas.openxmlformats.org/officeDocument/2006/relationships/hyperlink" Target="http://filearchive.cnews.ru/mrtest/images/goods_gallery/623/44623_gallery_0.jpg" TargetMode="External"/><Relationship Id="rId9" Type="http://schemas.openxmlformats.org/officeDocument/2006/relationships/hyperlink" Target="http://www.skorta.ru/pic/248289.jpg" TargetMode="External"/><Relationship Id="rId14"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yugansk.net/uploads/posts/2008-12/1229873167_r7vq5uex5w.jpg" TargetMode="Externa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6"/>
          <p:cNvSpPr>
            <a:spLocks noChangeArrowheads="1" noChangeShapeType="1" noTextEdit="1"/>
          </p:cNvSpPr>
          <p:nvPr/>
        </p:nvSpPr>
        <p:spPr bwMode="auto">
          <a:xfrm>
            <a:off x="184784" y="129533"/>
            <a:ext cx="8763000" cy="571500"/>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chemeClr val="bg1"/>
                </a:solidFill>
                <a:effectLst>
                  <a:outerShdw dist="35921" dir="2700000" algn="ctr" rotWithShape="0">
                    <a:srgbClr val="990000"/>
                  </a:outerShdw>
                </a:effectLst>
                <a:latin typeface="Impact"/>
              </a:rPr>
              <a:t>COMPUTER AND MEANS OF COMMUNICATION</a:t>
            </a:r>
            <a:endParaRPr lang="ru-RU" sz="3600" kern="10" dirty="0">
              <a:ln w="19050">
                <a:solidFill>
                  <a:srgbClr val="99CCFF"/>
                </a:solidFill>
                <a:round/>
                <a:headEnd/>
                <a:tailEnd/>
              </a:ln>
              <a:solidFill>
                <a:schemeClr val="bg1"/>
              </a:solidFill>
              <a:effectLst>
                <a:outerShdw dist="35921" dir="2700000" algn="ctr" rotWithShape="0">
                  <a:srgbClr val="990000"/>
                </a:outerShdw>
              </a:effectLst>
              <a:latin typeface="Impact"/>
            </a:endParaRPr>
          </a:p>
        </p:txBody>
      </p:sp>
      <p:sp>
        <p:nvSpPr>
          <p:cNvPr id="2" name="TextBox 1"/>
          <p:cNvSpPr txBox="1"/>
          <p:nvPr/>
        </p:nvSpPr>
        <p:spPr>
          <a:xfrm>
            <a:off x="683568" y="5949280"/>
            <a:ext cx="6120680" cy="646331"/>
          </a:xfrm>
          <a:prstGeom prst="rect">
            <a:avLst/>
          </a:prstGeom>
          <a:noFill/>
        </p:spPr>
        <p:txBody>
          <a:bodyPr wrap="square" rtlCol="0">
            <a:spAutoFit/>
          </a:bodyPr>
          <a:lstStyle/>
          <a:p>
            <a:r>
              <a:rPr lang="ru-RU" dirty="0" smtClean="0">
                <a:solidFill>
                  <a:schemeClr val="bg1"/>
                </a:solidFill>
              </a:rPr>
              <a:t>Автор: преподаватель английского языка </a:t>
            </a:r>
          </a:p>
          <a:p>
            <a:r>
              <a:rPr lang="ru-RU" dirty="0" smtClean="0">
                <a:solidFill>
                  <a:schemeClr val="bg1"/>
                </a:solidFill>
              </a:rPr>
              <a:t>ГБПОУ КК «ККЭП» Н.Н.Галяткина</a:t>
            </a:r>
            <a:endParaRPr lang="ru-RU" dirty="0">
              <a:solidFill>
                <a:schemeClr val="bg1"/>
              </a:solidFill>
            </a:endParaRPr>
          </a:p>
        </p:txBody>
      </p:sp>
      <p:sp>
        <p:nvSpPr>
          <p:cNvPr id="3" name="AutoShape 2" descr="http://thesherwoodgroup.com/wp-content/uploads/2012/08/150541621-blog.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76" name="Picture 4" descr="http://thesherwoodgroup.com/wp-content/uploads/2012/08/150541621-blo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284" y="975029"/>
            <a:ext cx="7620000" cy="48196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339" name="Text Box 7"/>
          <p:cNvSpPr txBox="1">
            <a:spLocks noChangeArrowheads="1"/>
          </p:cNvSpPr>
          <p:nvPr/>
        </p:nvSpPr>
        <p:spPr bwMode="auto">
          <a:xfrm>
            <a:off x="2422525" y="2297113"/>
            <a:ext cx="2320925" cy="304800"/>
          </a:xfrm>
          <a:prstGeom prst="rect">
            <a:avLst/>
          </a:prstGeom>
          <a:noFill/>
          <a:ln w="9525">
            <a:noFill/>
            <a:miter lim="800000"/>
            <a:headEnd/>
            <a:tailEnd/>
          </a:ln>
        </p:spPr>
        <p:txBody>
          <a:bodyPr wrap="none">
            <a:spAutoFit/>
          </a:bodyPr>
          <a:lstStyle/>
          <a:p>
            <a:r>
              <a:rPr lang="en-US" sz="1400" b="1"/>
              <a:t>means of communication</a:t>
            </a:r>
            <a:endParaRPr lang="ru-RU" sz="1400" b="1"/>
          </a:p>
        </p:txBody>
      </p:sp>
      <p:sp>
        <p:nvSpPr>
          <p:cNvPr id="14340" name="Text Box 8"/>
          <p:cNvSpPr txBox="1">
            <a:spLocks noChangeArrowheads="1"/>
          </p:cNvSpPr>
          <p:nvPr/>
        </p:nvSpPr>
        <p:spPr bwMode="auto">
          <a:xfrm>
            <a:off x="2422525" y="1763713"/>
            <a:ext cx="1431925" cy="304800"/>
          </a:xfrm>
          <a:prstGeom prst="rect">
            <a:avLst/>
          </a:prstGeom>
          <a:noFill/>
          <a:ln w="9525">
            <a:noFill/>
            <a:miter lim="800000"/>
            <a:headEnd/>
            <a:tailEnd/>
          </a:ln>
        </p:spPr>
        <p:txBody>
          <a:bodyPr wrap="none">
            <a:spAutoFit/>
          </a:bodyPr>
          <a:lstStyle/>
          <a:p>
            <a:r>
              <a:rPr lang="en-US" sz="1400" b="1"/>
              <a:t>friend@mail.ru</a:t>
            </a:r>
            <a:endParaRPr lang="ru-RU" sz="1400" b="1"/>
          </a:p>
        </p:txBody>
      </p:sp>
      <p:sp>
        <p:nvSpPr>
          <p:cNvPr id="14341" name="Text Box 10"/>
          <p:cNvSpPr txBox="1">
            <a:spLocks noChangeArrowheads="1"/>
          </p:cNvSpPr>
          <p:nvPr/>
        </p:nvSpPr>
        <p:spPr bwMode="auto">
          <a:xfrm>
            <a:off x="2117725" y="3846513"/>
            <a:ext cx="5962650" cy="1465262"/>
          </a:xfrm>
          <a:prstGeom prst="rect">
            <a:avLst/>
          </a:prstGeom>
          <a:noFill/>
          <a:ln w="9525">
            <a:noFill/>
            <a:miter lim="800000"/>
            <a:headEnd/>
            <a:tailEnd/>
          </a:ln>
        </p:spPr>
        <p:txBody>
          <a:bodyPr wrap="none">
            <a:spAutoFit/>
          </a:bodyPr>
          <a:lstStyle/>
          <a:p>
            <a:r>
              <a:rPr lang="en-US" b="1" dirty="0"/>
              <a:t>Dear friend,</a:t>
            </a:r>
          </a:p>
          <a:p>
            <a:r>
              <a:rPr lang="en-US" b="1" dirty="0"/>
              <a:t>I need a hand! I have lost my Boss‘s album. </a:t>
            </a:r>
          </a:p>
          <a:p>
            <a:r>
              <a:rPr lang="en-US" b="1" dirty="0"/>
              <a:t>Paint a picture of different means of communication, </a:t>
            </a:r>
          </a:p>
          <a:p>
            <a:r>
              <a:rPr lang="en-US" b="1" dirty="0"/>
              <a:t>please.</a:t>
            </a:r>
          </a:p>
          <a:p>
            <a:r>
              <a:rPr lang="en-US" b="1" dirty="0" smtClean="0"/>
              <a:t>Agent Cute.</a:t>
            </a:r>
            <a:endParaRPr lang="ru-RU"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5235" name="Rectangle 3"/>
          <p:cNvSpPr>
            <a:spLocks noGrp="1" noChangeArrowheads="1"/>
          </p:cNvSpPr>
          <p:nvPr>
            <p:ph idx="1"/>
          </p:nvPr>
        </p:nvSpPr>
        <p:spPr>
          <a:xfrm>
            <a:off x="539750" y="765175"/>
            <a:ext cx="8229600" cy="5149850"/>
          </a:xfrm>
        </p:spPr>
        <p:txBody>
          <a:bodyPr/>
          <a:lstStyle/>
          <a:p>
            <a:pPr algn="ctr">
              <a:lnSpc>
                <a:spcPct val="90000"/>
              </a:lnSpc>
              <a:buFont typeface="Wingdings" pitchFamily="2" charset="2"/>
              <a:buNone/>
            </a:pPr>
            <a:r>
              <a:rPr lang="en-US" sz="7200" i="1" dirty="0">
                <a:solidFill>
                  <a:srgbClr val="CC0066"/>
                </a:solidFill>
              </a:rPr>
              <a:t>“</a:t>
            </a:r>
            <a:r>
              <a:rPr lang="en-US" sz="7200" i="1" dirty="0">
                <a:solidFill>
                  <a:srgbClr val="CC0066"/>
                </a:solidFill>
                <a:latin typeface="YD2002" pitchFamily="18" charset="-127"/>
              </a:rPr>
              <a:t>Computers aren’t intelligent, they only think they are.”</a:t>
            </a:r>
            <a:r>
              <a:rPr lang="ru-RU" sz="6000" b="1" i="1" dirty="0">
                <a:solidFill>
                  <a:srgbClr val="CC0066"/>
                </a:solidFill>
                <a:latin typeface="YD2002" pitchFamily="18" charset="-127"/>
              </a:rPr>
              <a:t> </a:t>
            </a:r>
            <a:endParaRPr lang="en-US" sz="6000" b="1" i="1" dirty="0">
              <a:solidFill>
                <a:srgbClr val="CC0066"/>
              </a:solidFill>
              <a:latin typeface="YD2002" pitchFamily="18" charset="-127"/>
            </a:endParaRPr>
          </a:p>
          <a:p>
            <a:pPr algn="r">
              <a:lnSpc>
                <a:spcPct val="90000"/>
              </a:lnSpc>
              <a:buFont typeface="Wingdings" pitchFamily="2" charset="2"/>
              <a:buNone/>
            </a:pPr>
            <a:r>
              <a:rPr lang="ru-RU" sz="4000" dirty="0" smtClean="0">
                <a:solidFill>
                  <a:schemeClr val="accent1"/>
                </a:solidFill>
              </a:rPr>
              <a:t> </a:t>
            </a:r>
            <a:endParaRPr lang="ru-RU" sz="400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5235">
                                            <p:txEl>
                                              <p:pRg st="0" end="0"/>
                                            </p:txEl>
                                          </p:spTgt>
                                        </p:tgtEl>
                                        <p:attrNameLst>
                                          <p:attrName>style.visibility</p:attrName>
                                        </p:attrNameLst>
                                      </p:cBhvr>
                                      <p:to>
                                        <p:strVal val="visible"/>
                                      </p:to>
                                    </p:set>
                                    <p:anim calcmode="discrete" valueType="clr">
                                      <p:cBhvr override="childStyle">
                                        <p:cTn id="7" dur="80"/>
                                        <p:tgtEl>
                                          <p:spTgt spid="9523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523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523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95235">
                                            <p:txEl>
                                              <p:pRg st="1" end="1"/>
                                            </p:txEl>
                                          </p:spTgt>
                                        </p:tgtEl>
                                        <p:attrNameLst>
                                          <p:attrName>style.visibility</p:attrName>
                                        </p:attrNameLst>
                                      </p:cBhvr>
                                      <p:to>
                                        <p:strVal val="visible"/>
                                      </p:to>
                                    </p:set>
                                    <p:anim calcmode="discrete" valueType="clr">
                                      <p:cBhvr override="childStyle">
                                        <p:cTn id="14" dur="80"/>
                                        <p:tgtEl>
                                          <p:spTgt spid="9523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523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523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E6DCAC"/>
            </a:gs>
            <a:gs pos="12000">
              <a:srgbClr val="E6D78A"/>
            </a:gs>
            <a:gs pos="30000">
              <a:srgbClr val="C7AC4C"/>
            </a:gs>
            <a:gs pos="45000">
              <a:srgbClr val="E6D78A"/>
            </a:gs>
            <a:gs pos="77000">
              <a:srgbClr val="C7AC4C"/>
            </a:gs>
            <a:gs pos="100000">
              <a:srgbClr val="E6DCAC"/>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FF0000"/>
                </a:solidFill>
              </a:rPr>
              <a:t>Remember the words!</a:t>
            </a:r>
            <a:endParaRPr lang="ru-RU" b="1" dirty="0">
              <a:solidFill>
                <a:srgbClr val="FF0000"/>
              </a:solidFill>
            </a:endParaRPr>
          </a:p>
        </p:txBody>
      </p:sp>
      <p:pic>
        <p:nvPicPr>
          <p:cNvPr id="4" name="Содержимое 3" descr="http://t0.gstatic.com/images?q=tbn:ANd9GcRHh2icvU2TOybyHQTzvPMapjKS4POlIf7Dd_UfsVi4q6aFEPD_1Q"/>
          <p:cNvPicPr>
            <a:picLocks noGrp="1"/>
          </p:cNvPicPr>
          <p:nvPr>
            <p:ph idx="1"/>
          </p:nvPr>
        </p:nvPicPr>
        <p:blipFill>
          <a:blip r:embed="rId2" cstate="print"/>
          <a:srcRect/>
          <a:stretch>
            <a:fillRect/>
          </a:stretch>
        </p:blipFill>
        <p:spPr bwMode="auto">
          <a:xfrm>
            <a:off x="1187624" y="1628800"/>
            <a:ext cx="7200800" cy="44644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земля1"/>
          <p:cNvPicPr>
            <a:picLocks noChangeAspect="1" noChangeArrowheads="1"/>
          </p:cNvPicPr>
          <p:nvPr/>
        </p:nvPicPr>
        <p:blipFill>
          <a:blip r:embed="rId2" cstate="print">
            <a:lum bright="48000" contrast="-84000"/>
          </a:blip>
          <a:srcRect/>
          <a:stretch>
            <a:fillRect/>
          </a:stretch>
        </p:blipFill>
        <p:spPr bwMode="auto">
          <a:xfrm>
            <a:off x="0" y="0"/>
            <a:ext cx="9144000" cy="6872288"/>
          </a:xfrm>
          <a:prstGeom prst="rect">
            <a:avLst/>
          </a:prstGeom>
          <a:noFill/>
          <a:ln w="9525">
            <a:noFill/>
            <a:miter lim="800000"/>
            <a:headEnd/>
            <a:tailEnd/>
          </a:ln>
        </p:spPr>
      </p:pic>
      <p:pic>
        <p:nvPicPr>
          <p:cNvPr id="5123" name="Picture 5" descr="1 комп"/>
          <p:cNvPicPr preferRelativeResize="0">
            <a:picLocks noChangeAspect="1" noChangeArrowheads="1"/>
          </p:cNvPicPr>
          <p:nvPr/>
        </p:nvPicPr>
        <p:blipFill>
          <a:blip r:embed="rId3" cstate="print"/>
          <a:srcRect/>
          <a:stretch>
            <a:fillRect/>
          </a:stretch>
        </p:blipFill>
        <p:spPr bwMode="auto">
          <a:xfrm>
            <a:off x="152400" y="1143000"/>
            <a:ext cx="4305300" cy="3067050"/>
          </a:xfrm>
          <a:prstGeom prst="rect">
            <a:avLst/>
          </a:prstGeom>
          <a:noFill/>
          <a:ln w="9525">
            <a:noFill/>
            <a:miter lim="800000"/>
            <a:headEnd/>
            <a:tailEnd/>
          </a:ln>
        </p:spPr>
      </p:pic>
      <p:pic>
        <p:nvPicPr>
          <p:cNvPr id="5124" name="Picture 6" descr="1 РС"/>
          <p:cNvPicPr>
            <a:picLocks noChangeAspect="1" noChangeArrowheads="1"/>
          </p:cNvPicPr>
          <p:nvPr/>
        </p:nvPicPr>
        <p:blipFill>
          <a:blip r:embed="rId4" cstate="print"/>
          <a:srcRect/>
          <a:stretch>
            <a:fillRect/>
          </a:stretch>
        </p:blipFill>
        <p:spPr bwMode="auto">
          <a:xfrm>
            <a:off x="4876800" y="3429000"/>
            <a:ext cx="3657600" cy="2743200"/>
          </a:xfrm>
          <a:prstGeom prst="rect">
            <a:avLst/>
          </a:prstGeom>
          <a:noFill/>
          <a:ln w="9525">
            <a:noFill/>
            <a:miter lim="800000"/>
            <a:headEnd/>
            <a:tailEnd/>
          </a:ln>
        </p:spPr>
      </p:pic>
      <p:sp>
        <p:nvSpPr>
          <p:cNvPr id="11271" name="Text Box 7"/>
          <p:cNvSpPr txBox="1">
            <a:spLocks noChangeArrowheads="1"/>
          </p:cNvSpPr>
          <p:nvPr/>
        </p:nvSpPr>
        <p:spPr bwMode="auto">
          <a:xfrm>
            <a:off x="381000" y="5181600"/>
            <a:ext cx="2978150" cy="915988"/>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ctr">
              <a:defRPr/>
            </a:pPr>
            <a:r>
              <a:rPr lang="en-US" b="1">
                <a:solidFill>
                  <a:schemeClr val="bg1"/>
                </a:solidFill>
              </a:rPr>
              <a:t>THE FIRST PC </a:t>
            </a:r>
          </a:p>
          <a:p>
            <a:pPr algn="ctr">
              <a:defRPr/>
            </a:pPr>
            <a:r>
              <a:rPr lang="en-US" b="1">
                <a:solidFill>
                  <a:schemeClr val="bg1"/>
                </a:solidFill>
              </a:rPr>
              <a:t>(PERSONAL COMPUTER)</a:t>
            </a:r>
          </a:p>
          <a:p>
            <a:pPr algn="ctr">
              <a:defRPr/>
            </a:pPr>
            <a:r>
              <a:rPr lang="en-US" b="1">
                <a:solidFill>
                  <a:schemeClr val="bg1"/>
                </a:solidFill>
              </a:rPr>
              <a:t>1975</a:t>
            </a:r>
            <a:endParaRPr lang="ru-RU" b="1">
              <a:solidFill>
                <a:schemeClr val="bg1"/>
              </a:solidFill>
            </a:endParaRPr>
          </a:p>
        </p:txBody>
      </p:sp>
      <p:sp>
        <p:nvSpPr>
          <p:cNvPr id="11273" name="Text Box 9"/>
          <p:cNvSpPr txBox="1">
            <a:spLocks noChangeArrowheads="1"/>
          </p:cNvSpPr>
          <p:nvPr/>
        </p:nvSpPr>
        <p:spPr bwMode="auto">
          <a:xfrm>
            <a:off x="4464050" y="1295400"/>
            <a:ext cx="4679950" cy="915988"/>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ctr">
              <a:defRPr/>
            </a:pPr>
            <a:r>
              <a:rPr lang="en-US" b="1">
                <a:solidFill>
                  <a:schemeClr val="bg1"/>
                </a:solidFill>
              </a:rPr>
              <a:t>ELECTRONIC NUMERICAL INTEGRATOR</a:t>
            </a:r>
          </a:p>
          <a:p>
            <a:pPr algn="ctr">
              <a:defRPr/>
            </a:pPr>
            <a:r>
              <a:rPr lang="en-US" b="1">
                <a:solidFill>
                  <a:schemeClr val="bg1"/>
                </a:solidFill>
              </a:rPr>
              <a:t>AND COMPUTER </a:t>
            </a:r>
          </a:p>
          <a:p>
            <a:pPr algn="ctr">
              <a:defRPr/>
            </a:pPr>
            <a:r>
              <a:rPr lang="en-US" b="1">
                <a:solidFill>
                  <a:schemeClr val="bg1"/>
                </a:solidFill>
              </a:rPr>
              <a:t>1946</a:t>
            </a:r>
            <a:endParaRPr lang="ru-RU" b="1">
              <a:solidFill>
                <a:schemeClr val="bg1"/>
              </a:solidFill>
            </a:endParaRPr>
          </a:p>
        </p:txBody>
      </p:sp>
      <p:sp>
        <p:nvSpPr>
          <p:cNvPr id="11275" name="Text Box 11"/>
          <p:cNvSpPr txBox="1">
            <a:spLocks noChangeArrowheads="1"/>
          </p:cNvSpPr>
          <p:nvPr/>
        </p:nvSpPr>
        <p:spPr bwMode="auto">
          <a:xfrm>
            <a:off x="6096000" y="990600"/>
            <a:ext cx="895350" cy="366713"/>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b="1">
                <a:solidFill>
                  <a:schemeClr val="bg1"/>
                </a:solidFill>
              </a:rPr>
              <a:t>ENIAC</a:t>
            </a:r>
            <a:endParaRPr lang="ru-RU" b="1">
              <a:solidFill>
                <a:schemeClr val="bg1"/>
              </a:solidFill>
            </a:endParaRPr>
          </a:p>
        </p:txBody>
      </p:sp>
      <p:sp>
        <p:nvSpPr>
          <p:cNvPr id="5128" name="WordArt 12"/>
          <p:cNvSpPr>
            <a:spLocks noChangeArrowheads="1" noChangeShapeType="1" noTextEdit="1"/>
          </p:cNvSpPr>
          <p:nvPr/>
        </p:nvSpPr>
        <p:spPr bwMode="auto">
          <a:xfrm>
            <a:off x="304800" y="228600"/>
            <a:ext cx="8686800" cy="571500"/>
          </a:xfrm>
          <a:prstGeom prst="rect">
            <a:avLst/>
          </a:prstGeom>
        </p:spPr>
        <p:txBody>
          <a:bodyPr wrap="none" fromWordArt="1">
            <a:prstTxWarp prst="textPlain">
              <a:avLst>
                <a:gd name="adj" fmla="val 50000"/>
              </a:avLst>
            </a:prstTxWarp>
          </a:bodyPr>
          <a:lstStyle/>
          <a:p>
            <a:pPr algn="ctr"/>
            <a:r>
              <a:rPr lang="it-IT" sz="3600" kern="10">
                <a:ln w="19050">
                  <a:solidFill>
                    <a:srgbClr val="99CCFF"/>
                  </a:solidFill>
                  <a:round/>
                  <a:headEnd/>
                  <a:tailEnd/>
                </a:ln>
                <a:solidFill>
                  <a:srgbClr val="0000FF"/>
                </a:solidFill>
                <a:effectLst>
                  <a:outerShdw dist="35921" dir="2700000" algn="ctr" rotWithShape="0">
                    <a:srgbClr val="990000"/>
                  </a:outerShdw>
                </a:effectLst>
                <a:latin typeface="Impact"/>
              </a:rPr>
              <a:t>computer = compute (Latin)- считаю, вычисляю</a:t>
            </a:r>
            <a:endParaRPr lang="ru-RU" sz="3600" kern="1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76672"/>
            <a:ext cx="8229600" cy="5649491"/>
          </a:xfrm>
        </p:spPr>
        <p:txBody>
          <a:bodyPr>
            <a:normAutofit/>
          </a:bodyPr>
          <a:lstStyle/>
          <a:p>
            <a:r>
              <a:rPr lang="en-US" sz="2800" b="1" dirty="0" smtClean="0">
                <a:solidFill>
                  <a:srgbClr val="660066"/>
                </a:solidFill>
              </a:rPr>
              <a:t>In 1975 two friends: Bill Gates and Paul Allen started Microsoft and very soon it became a business success. In 1980, Gates bought a small company which produced an operating system called DOS. He made some changes to it and renamed it MS DOS. He sold the rights to use this system to IBM. Since 1980 MSDOS has been the standard operating system for all PCs. Microsoft has also developed such well – known</a:t>
            </a:r>
            <a:endParaRPr lang="ru-RU" sz="2800" b="1" dirty="0" smtClean="0">
              <a:solidFill>
                <a:srgbClr val="660066"/>
              </a:solidFill>
            </a:endParaRPr>
          </a:p>
          <a:p>
            <a:r>
              <a:rPr lang="en-US" sz="2800" b="1" dirty="0" smtClean="0">
                <a:solidFill>
                  <a:srgbClr val="660066"/>
                </a:solidFill>
              </a:rPr>
              <a:t> programmers as Windows, </a:t>
            </a:r>
            <a:endParaRPr lang="ru-RU" sz="2800" b="1" dirty="0" smtClean="0">
              <a:solidFill>
                <a:srgbClr val="660066"/>
              </a:solidFill>
            </a:endParaRPr>
          </a:p>
          <a:p>
            <a:r>
              <a:rPr lang="en-US" sz="2800" b="1" dirty="0" smtClean="0">
                <a:solidFill>
                  <a:srgbClr val="660066"/>
                </a:solidFill>
              </a:rPr>
              <a:t>Excel and Internet Explorer.</a:t>
            </a:r>
            <a:r>
              <a:rPr lang="ru-RU" sz="2800" b="1" dirty="0" smtClean="0">
                <a:solidFill>
                  <a:srgbClr val="660066"/>
                </a:solidFill>
              </a:rPr>
              <a:t>   </a:t>
            </a:r>
            <a:endParaRPr lang="ru-RU" sz="2800" b="1" dirty="0">
              <a:solidFill>
                <a:srgbClr val="660066"/>
              </a:solidFill>
            </a:endParaRPr>
          </a:p>
        </p:txBody>
      </p:sp>
      <p:pic>
        <p:nvPicPr>
          <p:cNvPr id="4" name="Picture 11" descr="MCj04400310000[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24128" y="3933056"/>
            <a:ext cx="2743200"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земля1"/>
          <p:cNvPicPr>
            <a:picLocks noChangeAspect="1" noChangeArrowheads="1"/>
          </p:cNvPicPr>
          <p:nvPr/>
        </p:nvPicPr>
        <p:blipFill>
          <a:blip r:embed="rId2" cstate="print">
            <a:lum bright="48000" contrast="-84000"/>
          </a:blip>
          <a:srcRect/>
          <a:stretch>
            <a:fillRect/>
          </a:stretch>
        </p:blipFill>
        <p:spPr bwMode="auto">
          <a:xfrm>
            <a:off x="0" y="0"/>
            <a:ext cx="9144000" cy="6872288"/>
          </a:xfrm>
          <a:prstGeom prst="rect">
            <a:avLst/>
          </a:prstGeom>
          <a:noFill/>
          <a:ln w="9525">
            <a:noFill/>
            <a:miter lim="800000"/>
            <a:headEnd/>
            <a:tailEnd/>
          </a:ln>
        </p:spPr>
      </p:pic>
      <p:pic>
        <p:nvPicPr>
          <p:cNvPr id="6147" name="Picture 5" descr="совр комп"/>
          <p:cNvPicPr>
            <a:picLocks noChangeAspect="1" noChangeArrowheads="1"/>
          </p:cNvPicPr>
          <p:nvPr/>
        </p:nvPicPr>
        <p:blipFill>
          <a:blip r:embed="rId3" cstate="print"/>
          <a:srcRect/>
          <a:stretch>
            <a:fillRect/>
          </a:stretch>
        </p:blipFill>
        <p:spPr bwMode="auto">
          <a:xfrm>
            <a:off x="0" y="0"/>
            <a:ext cx="3505200" cy="2997200"/>
          </a:xfrm>
          <a:prstGeom prst="rect">
            <a:avLst/>
          </a:prstGeom>
          <a:noFill/>
          <a:ln w="9525">
            <a:noFill/>
            <a:miter lim="800000"/>
            <a:headEnd/>
            <a:tailEnd/>
          </a:ln>
        </p:spPr>
      </p:pic>
      <p:pic>
        <p:nvPicPr>
          <p:cNvPr id="6148" name="Picture 6" descr="совр комп 1"/>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5638800" y="0"/>
            <a:ext cx="3181350" cy="2876550"/>
          </a:xfrm>
          <a:prstGeom prst="rect">
            <a:avLst/>
          </a:prstGeom>
          <a:noFill/>
          <a:ln w="9525">
            <a:noFill/>
            <a:miter lim="800000"/>
            <a:headEnd/>
            <a:tailEnd/>
          </a:ln>
        </p:spPr>
      </p:pic>
      <p:pic>
        <p:nvPicPr>
          <p:cNvPr id="6149" name="Picture 7" descr="компьютер"/>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00400" y="2895600"/>
            <a:ext cx="3446463" cy="3657600"/>
          </a:xfrm>
          <a:prstGeom prst="rect">
            <a:avLst/>
          </a:prstGeom>
          <a:noFill/>
          <a:ln w="9525">
            <a:noFill/>
            <a:miter lim="800000"/>
            <a:headEnd/>
            <a:tailEnd/>
          </a:ln>
        </p:spPr>
      </p:pic>
      <p:sp>
        <p:nvSpPr>
          <p:cNvPr id="6150" name="WordArt 8"/>
          <p:cNvSpPr>
            <a:spLocks noChangeArrowheads="1" noChangeShapeType="1" noTextEdit="1"/>
          </p:cNvSpPr>
          <p:nvPr/>
        </p:nvSpPr>
        <p:spPr bwMode="auto">
          <a:xfrm rot="5400000">
            <a:off x="-57150" y="4552950"/>
            <a:ext cx="3581400" cy="571500"/>
          </a:xfrm>
          <a:prstGeom prst="rect">
            <a:avLst/>
          </a:prstGeom>
        </p:spPr>
        <p:txBody>
          <a:bodyPr vert="wordArtVert" wrap="none" fromWordArt="1">
            <a:prstTxWarp prst="textPlain">
              <a:avLst>
                <a:gd name="adj" fmla="val 50000"/>
              </a:avLst>
            </a:prstTxWarp>
          </a:bodyPr>
          <a:lstStyle/>
          <a:p>
            <a:pPr algn="ctr" fontAlgn="auto"/>
            <a:r>
              <a:rPr lang="de-DE" sz="3600" kern="10">
                <a:ln w="19050">
                  <a:solidFill>
                    <a:srgbClr val="99CCFF"/>
                  </a:solidFill>
                  <a:round/>
                  <a:headEnd/>
                  <a:tailEnd/>
                </a:ln>
                <a:solidFill>
                  <a:srgbClr val="0000FF"/>
                </a:solidFill>
                <a:effectLst>
                  <a:outerShdw dist="35921" dir="2700000" algn="ctr" rotWithShape="0">
                    <a:srgbClr val="990000"/>
                  </a:outerShdw>
                </a:effectLst>
                <a:latin typeface="Impact"/>
              </a:rPr>
              <a:t>PRESENT</a:t>
            </a:r>
            <a:endParaRPr lang="ru-RU" sz="3600" kern="1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земля1"/>
          <p:cNvPicPr>
            <a:picLocks noChangeAspect="1" noChangeArrowheads="1"/>
          </p:cNvPicPr>
          <p:nvPr/>
        </p:nvPicPr>
        <p:blipFill>
          <a:blip r:embed="rId2" cstate="print">
            <a:lum bright="48000" contrast="-84000"/>
          </a:blip>
          <a:srcRect/>
          <a:stretch>
            <a:fillRect/>
          </a:stretch>
        </p:blipFill>
        <p:spPr bwMode="auto">
          <a:xfrm>
            <a:off x="0" y="0"/>
            <a:ext cx="9144000" cy="6872288"/>
          </a:xfrm>
          <a:prstGeom prst="rect">
            <a:avLst/>
          </a:prstGeom>
          <a:noFill/>
          <a:ln w="9525">
            <a:noFill/>
            <a:miter lim="800000"/>
            <a:headEnd/>
            <a:tailEnd/>
          </a:ln>
        </p:spPr>
      </p:pic>
      <p:pic>
        <p:nvPicPr>
          <p:cNvPr id="7171" name="Picture 6" descr="будущее"/>
          <p:cNvPicPr>
            <a:picLocks noChangeAspect="1" noChangeArrowheads="1"/>
          </p:cNvPicPr>
          <p:nvPr/>
        </p:nvPicPr>
        <p:blipFill>
          <a:blip r:embed="rId3" cstate="print"/>
          <a:srcRect/>
          <a:stretch>
            <a:fillRect/>
          </a:stretch>
        </p:blipFill>
        <p:spPr bwMode="auto">
          <a:xfrm>
            <a:off x="0" y="0"/>
            <a:ext cx="2981325" cy="3581400"/>
          </a:xfrm>
          <a:prstGeom prst="rect">
            <a:avLst/>
          </a:prstGeom>
          <a:noFill/>
          <a:ln w="9525">
            <a:noFill/>
            <a:miter lim="800000"/>
            <a:headEnd/>
            <a:tailEnd/>
          </a:ln>
        </p:spPr>
      </p:pic>
      <p:pic>
        <p:nvPicPr>
          <p:cNvPr id="7172" name="Picture 5" descr="будущее2"/>
          <p:cNvPicPr>
            <a:picLocks noChangeAspect="1" noChangeArrowheads="1"/>
          </p:cNvPicPr>
          <p:nvPr/>
        </p:nvPicPr>
        <p:blipFill>
          <a:blip r:embed="rId4" cstate="print"/>
          <a:srcRect/>
          <a:stretch>
            <a:fillRect/>
          </a:stretch>
        </p:blipFill>
        <p:spPr bwMode="auto">
          <a:xfrm>
            <a:off x="1828800" y="1752600"/>
            <a:ext cx="4343400" cy="2933700"/>
          </a:xfrm>
          <a:prstGeom prst="rect">
            <a:avLst/>
          </a:prstGeom>
          <a:noFill/>
          <a:ln w="9525">
            <a:noFill/>
            <a:miter lim="800000"/>
            <a:headEnd/>
            <a:tailEnd/>
          </a:ln>
        </p:spPr>
      </p:pic>
      <p:pic>
        <p:nvPicPr>
          <p:cNvPr id="7173" name="Picture 7" descr="будущее 1"/>
          <p:cNvPicPr>
            <a:picLocks noChangeAspect="1" noChangeArrowheads="1"/>
          </p:cNvPicPr>
          <p:nvPr/>
        </p:nvPicPr>
        <p:blipFill>
          <a:blip r:embed="rId5" cstate="print"/>
          <a:srcRect/>
          <a:stretch>
            <a:fillRect/>
          </a:stretch>
        </p:blipFill>
        <p:spPr bwMode="auto">
          <a:xfrm>
            <a:off x="5562600" y="3422650"/>
            <a:ext cx="3581400" cy="3435350"/>
          </a:xfrm>
          <a:prstGeom prst="rect">
            <a:avLst/>
          </a:prstGeom>
          <a:noFill/>
          <a:ln w="9525">
            <a:noFill/>
            <a:miter lim="800000"/>
            <a:headEnd/>
            <a:tailEnd/>
          </a:ln>
        </p:spPr>
      </p:pic>
      <p:sp>
        <p:nvSpPr>
          <p:cNvPr id="7174" name="WordArt 9"/>
          <p:cNvSpPr>
            <a:spLocks noChangeArrowheads="1" noChangeShapeType="1" noTextEdit="1"/>
          </p:cNvSpPr>
          <p:nvPr/>
        </p:nvSpPr>
        <p:spPr bwMode="auto">
          <a:xfrm>
            <a:off x="990600" y="5334000"/>
            <a:ext cx="3200400" cy="571500"/>
          </a:xfrm>
          <a:prstGeom prst="rect">
            <a:avLst/>
          </a:prstGeom>
        </p:spPr>
        <p:txBody>
          <a:bodyPr wrap="none" fromWordArt="1">
            <a:prstTxWarp prst="textPlain">
              <a:avLst>
                <a:gd name="adj" fmla="val 50000"/>
              </a:avLst>
            </a:prstTxWarp>
          </a:bodyPr>
          <a:lstStyle/>
          <a:p>
            <a:pPr algn="ctr"/>
            <a:r>
              <a:rPr lang="de-DE" sz="3600" kern="10">
                <a:ln w="19050">
                  <a:solidFill>
                    <a:srgbClr val="99CCFF"/>
                  </a:solidFill>
                  <a:round/>
                  <a:headEnd/>
                  <a:tailEnd/>
                </a:ln>
                <a:solidFill>
                  <a:srgbClr val="0000FF"/>
                </a:solidFill>
                <a:effectLst>
                  <a:outerShdw dist="35921" dir="2700000" algn="ctr" rotWithShape="0">
                    <a:srgbClr val="990000"/>
                  </a:outerShdw>
                </a:effectLst>
                <a:latin typeface="Impact"/>
              </a:rPr>
              <a:t>FUTURE</a:t>
            </a:r>
            <a:endParaRPr lang="ru-RU" sz="3600" kern="1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земля1"/>
          <p:cNvPicPr>
            <a:picLocks noChangeAspect="1" noChangeArrowheads="1"/>
          </p:cNvPicPr>
          <p:nvPr/>
        </p:nvPicPr>
        <p:blipFill>
          <a:blip r:embed="rId2" cstate="print">
            <a:lum bright="48000" contrast="-84000"/>
          </a:blip>
          <a:srcRect/>
          <a:stretch>
            <a:fillRect/>
          </a:stretch>
        </p:blipFill>
        <p:spPr bwMode="auto">
          <a:xfrm>
            <a:off x="0" y="0"/>
            <a:ext cx="9144000" cy="6872288"/>
          </a:xfrm>
          <a:prstGeom prst="rect">
            <a:avLst/>
          </a:prstGeom>
          <a:noFill/>
          <a:ln w="9525">
            <a:noFill/>
            <a:miter lim="800000"/>
            <a:headEnd/>
            <a:tailEnd/>
          </a:ln>
        </p:spPr>
      </p:pic>
      <p:sp>
        <p:nvSpPr>
          <p:cNvPr id="19462" name="WordArt 6"/>
          <p:cNvSpPr>
            <a:spLocks noChangeArrowheads="1" noChangeShapeType="1" noTextEdit="1"/>
          </p:cNvSpPr>
          <p:nvPr/>
        </p:nvSpPr>
        <p:spPr bwMode="auto">
          <a:xfrm>
            <a:off x="3048000" y="304800"/>
            <a:ext cx="2552700" cy="571500"/>
          </a:xfrm>
          <a:prstGeom prst="rect">
            <a:avLst/>
          </a:prstGeom>
        </p:spPr>
        <p:txBody>
          <a:bodyPr wrap="none" fromWordArt="1">
            <a:prstTxWarp prst="textPlain">
              <a:avLst>
                <a:gd name="adj" fmla="val 50000"/>
              </a:avLst>
            </a:prstTxWarp>
          </a:bodyPr>
          <a:lstStyle/>
          <a:p>
            <a:pPr algn="ctr"/>
            <a:r>
              <a:rPr lang="de-DE" sz="3600" kern="10">
                <a:ln w="19050">
                  <a:solidFill>
                    <a:srgbClr val="99CCFF"/>
                  </a:solidFill>
                  <a:round/>
                  <a:headEnd/>
                  <a:tailEnd/>
                </a:ln>
                <a:solidFill>
                  <a:srgbClr val="0000FF"/>
                </a:solidFill>
                <a:effectLst>
                  <a:outerShdw dist="35921" dir="2700000" algn="ctr" rotWithShape="0">
                    <a:srgbClr val="990000"/>
                  </a:outerShdw>
                </a:effectLst>
                <a:latin typeface="Impact"/>
              </a:rPr>
              <a:t>TRUE OR FALSE</a:t>
            </a:r>
            <a:endParaRPr lang="ru-RU" sz="3600" kern="1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sp>
        <p:nvSpPr>
          <p:cNvPr id="19464" name="Text Box 8"/>
          <p:cNvSpPr txBox="1">
            <a:spLocks noChangeArrowheads="1"/>
          </p:cNvSpPr>
          <p:nvPr/>
        </p:nvSpPr>
        <p:spPr bwMode="auto">
          <a:xfrm>
            <a:off x="381000" y="2209800"/>
            <a:ext cx="4178300"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dirty="0">
                <a:solidFill>
                  <a:schemeClr val="accent2"/>
                </a:solidFill>
              </a:rPr>
              <a:t>People speak one language</a:t>
            </a:r>
            <a:endParaRPr lang="ru-RU" sz="2400" b="1" dirty="0">
              <a:solidFill>
                <a:schemeClr val="accent2"/>
              </a:solidFill>
            </a:endParaRPr>
          </a:p>
        </p:txBody>
      </p:sp>
      <p:sp>
        <p:nvSpPr>
          <p:cNvPr id="19465" name="Text Box 9"/>
          <p:cNvSpPr txBox="1">
            <a:spLocks noChangeArrowheads="1"/>
          </p:cNvSpPr>
          <p:nvPr/>
        </p:nvSpPr>
        <p:spPr bwMode="auto">
          <a:xfrm>
            <a:off x="381000" y="1676400"/>
            <a:ext cx="5257800"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dirty="0">
                <a:solidFill>
                  <a:schemeClr val="accent2"/>
                </a:solidFill>
              </a:rPr>
              <a:t>Most of people understand English</a:t>
            </a:r>
            <a:endParaRPr lang="ru-RU" sz="2400" b="1" dirty="0">
              <a:solidFill>
                <a:schemeClr val="accent2"/>
              </a:solidFill>
            </a:endParaRPr>
          </a:p>
        </p:txBody>
      </p:sp>
      <p:sp>
        <p:nvSpPr>
          <p:cNvPr id="19466" name="Text Box 10"/>
          <p:cNvSpPr txBox="1">
            <a:spLocks noChangeArrowheads="1"/>
          </p:cNvSpPr>
          <p:nvPr/>
        </p:nvSpPr>
        <p:spPr bwMode="auto">
          <a:xfrm>
            <a:off x="381000" y="1066800"/>
            <a:ext cx="7477125"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dirty="0">
                <a:solidFill>
                  <a:schemeClr val="accent2"/>
                </a:solidFill>
              </a:rPr>
              <a:t>People use English to understand their computers</a:t>
            </a:r>
            <a:endParaRPr lang="ru-RU" sz="2400" b="1" dirty="0">
              <a:solidFill>
                <a:schemeClr val="accent2"/>
              </a:solidFill>
            </a:endParaRPr>
          </a:p>
        </p:txBody>
      </p:sp>
      <p:sp>
        <p:nvSpPr>
          <p:cNvPr id="19467" name="Text Box 11"/>
          <p:cNvSpPr txBox="1">
            <a:spLocks noChangeArrowheads="1"/>
          </p:cNvSpPr>
          <p:nvPr/>
        </p:nvSpPr>
        <p:spPr bwMode="auto">
          <a:xfrm>
            <a:off x="381000" y="2746375"/>
            <a:ext cx="6135688" cy="822325"/>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dirty="0">
                <a:solidFill>
                  <a:schemeClr val="accent2"/>
                </a:solidFill>
              </a:rPr>
              <a:t>If you don’t know English and computers</a:t>
            </a:r>
          </a:p>
          <a:p>
            <a:pPr>
              <a:defRPr/>
            </a:pPr>
            <a:r>
              <a:rPr lang="en-US" sz="2400" b="1" dirty="0">
                <a:solidFill>
                  <a:schemeClr val="accent2"/>
                </a:solidFill>
              </a:rPr>
              <a:t> you will not understand new technology</a:t>
            </a:r>
            <a:endParaRPr lang="ru-RU" sz="2400" b="1" dirty="0">
              <a:solidFill>
                <a:schemeClr val="accent2"/>
              </a:solidFill>
            </a:endParaRPr>
          </a:p>
        </p:txBody>
      </p:sp>
      <p:sp>
        <p:nvSpPr>
          <p:cNvPr id="19469" name="Text Box 13"/>
          <p:cNvSpPr txBox="1">
            <a:spLocks noChangeArrowheads="1"/>
          </p:cNvSpPr>
          <p:nvPr/>
        </p:nvSpPr>
        <p:spPr bwMode="auto">
          <a:xfrm>
            <a:off x="381000" y="3657600"/>
            <a:ext cx="6199188" cy="1096963"/>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dirty="0">
                <a:solidFill>
                  <a:schemeClr val="accent2"/>
                </a:solidFill>
              </a:rPr>
              <a:t>If you don’t know English and computers</a:t>
            </a:r>
            <a:r>
              <a:rPr lang="en-US" dirty="0"/>
              <a:t> </a:t>
            </a:r>
            <a:endParaRPr lang="ru-RU" dirty="0"/>
          </a:p>
          <a:p>
            <a:pPr>
              <a:defRPr/>
            </a:pPr>
            <a:r>
              <a:rPr lang="en-US" sz="2400" b="1" dirty="0">
                <a:solidFill>
                  <a:schemeClr val="accent2"/>
                </a:solidFill>
              </a:rPr>
              <a:t>you will be lost in the future</a:t>
            </a:r>
            <a:endParaRPr lang="ru-RU" sz="2000" b="1" dirty="0">
              <a:solidFill>
                <a:schemeClr val="accent2"/>
              </a:solidFill>
            </a:endParaRPr>
          </a:p>
          <a:p>
            <a:pPr>
              <a:defRPr/>
            </a:pPr>
            <a:endParaRPr lang="ru-RU" dirty="0"/>
          </a:p>
        </p:txBody>
      </p:sp>
      <p:sp>
        <p:nvSpPr>
          <p:cNvPr id="19477" name="Text Box 21"/>
          <p:cNvSpPr txBox="1">
            <a:spLocks noChangeArrowheads="1"/>
          </p:cNvSpPr>
          <p:nvPr/>
        </p:nvSpPr>
        <p:spPr bwMode="auto">
          <a:xfrm>
            <a:off x="8382000" y="1066800"/>
            <a:ext cx="369888"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a:solidFill>
                  <a:srgbClr val="FF3300"/>
                </a:solidFill>
                <a:effectLst>
                  <a:outerShdw blurRad="38100" dist="38100" dir="2700000" algn="tl">
                    <a:srgbClr val="C0C0C0"/>
                  </a:outerShdw>
                </a:effectLst>
              </a:rPr>
              <a:t>T</a:t>
            </a:r>
            <a:endParaRPr lang="ru-RU" sz="2400" b="1">
              <a:solidFill>
                <a:srgbClr val="FF3300"/>
              </a:solidFill>
              <a:effectLst>
                <a:outerShdw blurRad="38100" dist="38100" dir="2700000" algn="tl">
                  <a:srgbClr val="C0C0C0"/>
                </a:outerShdw>
              </a:effectLst>
            </a:endParaRPr>
          </a:p>
        </p:txBody>
      </p:sp>
      <p:sp>
        <p:nvSpPr>
          <p:cNvPr id="19479" name="Text Box 23"/>
          <p:cNvSpPr txBox="1">
            <a:spLocks noChangeArrowheads="1"/>
          </p:cNvSpPr>
          <p:nvPr/>
        </p:nvSpPr>
        <p:spPr bwMode="auto">
          <a:xfrm>
            <a:off x="8382000" y="1600200"/>
            <a:ext cx="369888"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a:solidFill>
                  <a:srgbClr val="FF3300"/>
                </a:solidFill>
                <a:effectLst>
                  <a:outerShdw blurRad="38100" dist="38100" dir="2700000" algn="tl">
                    <a:srgbClr val="C0C0C0"/>
                  </a:outerShdw>
                </a:effectLst>
              </a:rPr>
              <a:t>T</a:t>
            </a:r>
            <a:endParaRPr lang="ru-RU" sz="2400" b="1">
              <a:solidFill>
                <a:srgbClr val="FF3300"/>
              </a:solidFill>
              <a:effectLst>
                <a:outerShdw blurRad="38100" dist="38100" dir="2700000" algn="tl">
                  <a:srgbClr val="C0C0C0"/>
                </a:outerShdw>
              </a:effectLst>
            </a:endParaRPr>
          </a:p>
        </p:txBody>
      </p:sp>
      <p:sp>
        <p:nvSpPr>
          <p:cNvPr id="19480" name="Text Box 24"/>
          <p:cNvSpPr txBox="1">
            <a:spLocks noChangeArrowheads="1"/>
          </p:cNvSpPr>
          <p:nvPr/>
        </p:nvSpPr>
        <p:spPr bwMode="auto">
          <a:xfrm>
            <a:off x="8382000" y="2209800"/>
            <a:ext cx="369888"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a:solidFill>
                  <a:srgbClr val="FF3300"/>
                </a:solidFill>
                <a:effectLst>
                  <a:outerShdw blurRad="38100" dist="38100" dir="2700000" algn="tl">
                    <a:srgbClr val="C0C0C0"/>
                  </a:outerShdw>
                </a:effectLst>
              </a:rPr>
              <a:t>F</a:t>
            </a:r>
            <a:endParaRPr lang="ru-RU" sz="2400" b="1">
              <a:solidFill>
                <a:srgbClr val="FF3300"/>
              </a:solidFill>
              <a:effectLst>
                <a:outerShdw blurRad="38100" dist="38100" dir="2700000" algn="tl">
                  <a:srgbClr val="C0C0C0"/>
                </a:outerShdw>
              </a:effectLst>
            </a:endParaRPr>
          </a:p>
        </p:txBody>
      </p:sp>
      <p:sp>
        <p:nvSpPr>
          <p:cNvPr id="19481" name="Text Box 25"/>
          <p:cNvSpPr txBox="1">
            <a:spLocks noChangeArrowheads="1"/>
          </p:cNvSpPr>
          <p:nvPr/>
        </p:nvSpPr>
        <p:spPr bwMode="auto">
          <a:xfrm>
            <a:off x="8382000" y="2895600"/>
            <a:ext cx="369888"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a:solidFill>
                  <a:srgbClr val="FF3300"/>
                </a:solidFill>
                <a:effectLst>
                  <a:outerShdw blurRad="38100" dist="38100" dir="2700000" algn="tl">
                    <a:srgbClr val="C0C0C0"/>
                  </a:outerShdw>
                </a:effectLst>
              </a:rPr>
              <a:t>T</a:t>
            </a:r>
            <a:endParaRPr lang="ru-RU" sz="2400" b="1">
              <a:solidFill>
                <a:srgbClr val="FF3300"/>
              </a:solidFill>
              <a:effectLst>
                <a:outerShdw blurRad="38100" dist="38100" dir="2700000" algn="tl">
                  <a:srgbClr val="C0C0C0"/>
                </a:outerShdw>
              </a:effectLst>
            </a:endParaRPr>
          </a:p>
        </p:txBody>
      </p:sp>
      <p:sp>
        <p:nvSpPr>
          <p:cNvPr id="19482" name="Text Box 26"/>
          <p:cNvSpPr txBox="1">
            <a:spLocks noChangeArrowheads="1"/>
          </p:cNvSpPr>
          <p:nvPr/>
        </p:nvSpPr>
        <p:spPr bwMode="auto">
          <a:xfrm>
            <a:off x="8382000" y="3810000"/>
            <a:ext cx="369888" cy="457200"/>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defRPr/>
            </a:pPr>
            <a:r>
              <a:rPr lang="en-US" sz="2400" b="1">
                <a:solidFill>
                  <a:srgbClr val="FF3300"/>
                </a:solidFill>
                <a:effectLst>
                  <a:outerShdw blurRad="38100" dist="38100" dir="2700000" algn="tl">
                    <a:srgbClr val="C0C0C0"/>
                  </a:outerShdw>
                </a:effectLst>
              </a:rPr>
              <a:t>T</a:t>
            </a:r>
            <a:endParaRPr lang="ru-RU" sz="2400" b="1">
              <a:solidFill>
                <a:srgbClr val="FF3300"/>
              </a:solidFill>
              <a:effectLst>
                <a:outerShdw blurRad="38100" dist="38100" dir="2700000" algn="tl">
                  <a:srgbClr val="C0C0C0"/>
                </a:outerShdw>
              </a:effectLst>
            </a:endParaRPr>
          </a:p>
        </p:txBody>
      </p:sp>
      <p:pic>
        <p:nvPicPr>
          <p:cNvPr id="9230" name="Picture 30" descr="комп анимэ"/>
          <p:cNvPicPr>
            <a:picLocks noChangeAspect="1" noChangeArrowheads="1" noCrop="1"/>
          </p:cNvPicPr>
          <p:nvPr/>
        </p:nvPicPr>
        <p:blipFill>
          <a:blip r:embed="rId3" cstate="print"/>
          <a:srcRect/>
          <a:stretch>
            <a:fillRect/>
          </a:stretch>
        </p:blipFill>
        <p:spPr bwMode="auto">
          <a:xfrm>
            <a:off x="5029200" y="4267200"/>
            <a:ext cx="2362200" cy="2362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0" fill="hold" grpId="0" nodeType="withEffect">
                                  <p:stCondLst>
                                    <p:cond delay="0"/>
                                  </p:stCondLst>
                                  <p:childTnLst>
                                    <p:set>
                                      <p:cBhvr>
                                        <p:cTn id="6" dur="1" fill="hold">
                                          <p:stCondLst>
                                            <p:cond delay="0"/>
                                          </p:stCondLst>
                                        </p:cTn>
                                        <p:tgtEl>
                                          <p:spTgt spid="194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19466"/>
                                        </p:tgtEl>
                                        <p:attrNameLst>
                                          <p:attrName>style.visibility</p:attrName>
                                        </p:attrNameLst>
                                      </p:cBhvr>
                                      <p:to>
                                        <p:strVal val="visible"/>
                                      </p:to>
                                    </p:set>
                                    <p:anim calcmode="discrete" valueType="clr">
                                      <p:cBhvr override="childStyle">
                                        <p:cTn id="11" dur="80"/>
                                        <p:tgtEl>
                                          <p:spTgt spid="19466"/>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9466"/>
                                        </p:tgtEl>
                                        <p:attrNameLst>
                                          <p:attrName>fillcolor</p:attrName>
                                        </p:attrNameLst>
                                      </p:cBhvr>
                                      <p:tavLst>
                                        <p:tav tm="0">
                                          <p:val>
                                            <p:clrVal>
                                              <a:schemeClr val="accent2"/>
                                            </p:clrVal>
                                          </p:val>
                                        </p:tav>
                                        <p:tav tm="50000">
                                          <p:val>
                                            <p:clrVal>
                                              <a:schemeClr val="hlink"/>
                                            </p:clrVal>
                                          </p:val>
                                        </p:tav>
                                      </p:tavLst>
                                    </p:anim>
                                    <p:set>
                                      <p:cBhvr>
                                        <p:cTn id="13" dur="80"/>
                                        <p:tgtEl>
                                          <p:spTgt spid="19466"/>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947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9465"/>
                                        </p:tgtEl>
                                        <p:attrNameLst>
                                          <p:attrName>style.visibility</p:attrName>
                                        </p:attrNameLst>
                                      </p:cBhvr>
                                      <p:to>
                                        <p:strVal val="visible"/>
                                      </p:to>
                                    </p:set>
                                    <p:anim calcmode="discrete" valueType="clr">
                                      <p:cBhvr override="childStyle">
                                        <p:cTn id="22" dur="80"/>
                                        <p:tgtEl>
                                          <p:spTgt spid="1946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9465"/>
                                        </p:tgtEl>
                                        <p:attrNameLst>
                                          <p:attrName>fillcolor</p:attrName>
                                        </p:attrNameLst>
                                      </p:cBhvr>
                                      <p:tavLst>
                                        <p:tav tm="0">
                                          <p:val>
                                            <p:clrVal>
                                              <a:schemeClr val="accent2"/>
                                            </p:clrVal>
                                          </p:val>
                                        </p:tav>
                                        <p:tav tm="50000">
                                          <p:val>
                                            <p:clrVal>
                                              <a:schemeClr val="hlink"/>
                                            </p:clrVal>
                                          </p:val>
                                        </p:tav>
                                      </p:tavLst>
                                    </p:anim>
                                    <p:set>
                                      <p:cBhvr>
                                        <p:cTn id="24" dur="80"/>
                                        <p:tgtEl>
                                          <p:spTgt spid="19465"/>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47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9464"/>
                                        </p:tgtEl>
                                        <p:attrNameLst>
                                          <p:attrName>style.visibility</p:attrName>
                                        </p:attrNameLst>
                                      </p:cBhvr>
                                      <p:to>
                                        <p:strVal val="visible"/>
                                      </p:to>
                                    </p:set>
                                    <p:anim calcmode="discrete" valueType="clr">
                                      <p:cBhvr override="childStyle">
                                        <p:cTn id="33" dur="80"/>
                                        <p:tgtEl>
                                          <p:spTgt spid="19464"/>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9464"/>
                                        </p:tgtEl>
                                        <p:attrNameLst>
                                          <p:attrName>fillcolor</p:attrName>
                                        </p:attrNameLst>
                                      </p:cBhvr>
                                      <p:tavLst>
                                        <p:tav tm="0">
                                          <p:val>
                                            <p:clrVal>
                                              <a:schemeClr val="accent2"/>
                                            </p:clrVal>
                                          </p:val>
                                        </p:tav>
                                        <p:tav tm="50000">
                                          <p:val>
                                            <p:clrVal>
                                              <a:schemeClr val="hlink"/>
                                            </p:clrVal>
                                          </p:val>
                                        </p:tav>
                                      </p:tavLst>
                                    </p:anim>
                                    <p:set>
                                      <p:cBhvr>
                                        <p:cTn id="35" dur="80"/>
                                        <p:tgtEl>
                                          <p:spTgt spid="19464"/>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948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9467"/>
                                        </p:tgtEl>
                                        <p:attrNameLst>
                                          <p:attrName>style.visibility</p:attrName>
                                        </p:attrNameLst>
                                      </p:cBhvr>
                                      <p:to>
                                        <p:strVal val="visible"/>
                                      </p:to>
                                    </p:set>
                                    <p:anim calcmode="discrete" valueType="clr">
                                      <p:cBhvr override="childStyle">
                                        <p:cTn id="44" dur="80"/>
                                        <p:tgtEl>
                                          <p:spTgt spid="19467"/>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9467"/>
                                        </p:tgtEl>
                                        <p:attrNameLst>
                                          <p:attrName>fillcolor</p:attrName>
                                        </p:attrNameLst>
                                      </p:cBhvr>
                                      <p:tavLst>
                                        <p:tav tm="0">
                                          <p:val>
                                            <p:clrVal>
                                              <a:schemeClr val="accent2"/>
                                            </p:clrVal>
                                          </p:val>
                                        </p:tav>
                                        <p:tav tm="50000">
                                          <p:val>
                                            <p:clrVal>
                                              <a:schemeClr val="hlink"/>
                                            </p:clrVal>
                                          </p:val>
                                        </p:tav>
                                      </p:tavLst>
                                    </p:anim>
                                    <p:set>
                                      <p:cBhvr>
                                        <p:cTn id="46" dur="80"/>
                                        <p:tgtEl>
                                          <p:spTgt spid="19467"/>
                                        </p:tgtEl>
                                        <p:attrNameLst>
                                          <p:attrName>fill.type</p:attrName>
                                        </p:attrNameLst>
                                      </p:cBhvr>
                                      <p:to>
                                        <p:strVal val="solid"/>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48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19469"/>
                                        </p:tgtEl>
                                        <p:attrNameLst>
                                          <p:attrName>style.visibility</p:attrName>
                                        </p:attrNameLst>
                                      </p:cBhvr>
                                      <p:to>
                                        <p:strVal val="visible"/>
                                      </p:to>
                                    </p:set>
                                    <p:anim calcmode="discrete" valueType="clr">
                                      <p:cBhvr override="childStyle">
                                        <p:cTn id="55" dur="80"/>
                                        <p:tgtEl>
                                          <p:spTgt spid="19469"/>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19469"/>
                                        </p:tgtEl>
                                        <p:attrNameLst>
                                          <p:attrName>fillcolor</p:attrName>
                                        </p:attrNameLst>
                                      </p:cBhvr>
                                      <p:tavLst>
                                        <p:tav tm="0">
                                          <p:val>
                                            <p:clrVal>
                                              <a:schemeClr val="accent2"/>
                                            </p:clrVal>
                                          </p:val>
                                        </p:tav>
                                        <p:tav tm="50000">
                                          <p:val>
                                            <p:clrVal>
                                              <a:schemeClr val="hlink"/>
                                            </p:clrVal>
                                          </p:val>
                                        </p:tav>
                                      </p:tavLst>
                                    </p:anim>
                                    <p:set>
                                      <p:cBhvr>
                                        <p:cTn id="57" dur="80"/>
                                        <p:tgtEl>
                                          <p:spTgt spid="19469"/>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9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P spid="19464" grpId="0"/>
      <p:bldP spid="19465" grpId="0"/>
      <p:bldP spid="19466" grpId="0"/>
      <p:bldP spid="19467" grpId="0"/>
      <p:bldP spid="19469" grpId="0"/>
      <p:bldP spid="19477" grpId="0"/>
      <p:bldP spid="19479" grpId="0"/>
      <p:bldP spid="19480" grpId="0"/>
      <p:bldP spid="19481" grpId="0"/>
      <p:bldP spid="194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земля1"/>
          <p:cNvPicPr>
            <a:picLocks noChangeAspect="1" noChangeArrowheads="1"/>
          </p:cNvPicPr>
          <p:nvPr/>
        </p:nvPicPr>
        <p:blipFill>
          <a:blip r:embed="rId3" cstate="print">
            <a:lum bright="48000" contrast="-84000"/>
          </a:blip>
          <a:srcRect/>
          <a:stretch>
            <a:fillRect/>
          </a:stretch>
        </p:blipFill>
        <p:spPr bwMode="auto">
          <a:xfrm>
            <a:off x="0" y="0"/>
            <a:ext cx="9144000" cy="6872288"/>
          </a:xfrm>
          <a:prstGeom prst="rect">
            <a:avLst/>
          </a:prstGeom>
          <a:noFill/>
          <a:ln w="9525">
            <a:noFill/>
            <a:miter lim="800000"/>
            <a:headEnd/>
            <a:tailEnd/>
          </a:ln>
        </p:spPr>
      </p:pic>
      <p:sp>
        <p:nvSpPr>
          <p:cNvPr id="5125" name="WordArt 5"/>
          <p:cNvSpPr>
            <a:spLocks noChangeArrowheads="1" noChangeShapeType="1" noTextEdit="1"/>
          </p:cNvSpPr>
          <p:nvPr/>
        </p:nvSpPr>
        <p:spPr bwMode="auto">
          <a:xfrm>
            <a:off x="251520" y="260648"/>
            <a:ext cx="8677275" cy="571500"/>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00FF"/>
                </a:solidFill>
                <a:effectLst>
                  <a:outerShdw dist="35921" dir="2700000" algn="ctr" rotWithShape="0">
                    <a:srgbClr val="990000"/>
                  </a:outerShdw>
                </a:effectLst>
                <a:latin typeface="Impact"/>
              </a:rPr>
              <a:t>WHAT MEANS OF COMMUNICATION DO WE KNOW?</a:t>
            </a:r>
            <a:endParaRPr lang="ru-RU" sz="3600" kern="10" dirty="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pic>
        <p:nvPicPr>
          <p:cNvPr id="5128" name="2010-02-08_21-06-26.AVI.AVI">
            <a:hlinkClick r:id="" action="ppaction://media"/>
          </p:cNvPr>
          <p:cNvPicPr>
            <a:picLocks noRot="1" noChangeAspect="1" noChangeArrowheads="1"/>
          </p:cNvPicPr>
          <p:nvPr>
            <a:videoFile r:link="rId1"/>
          </p:nvPr>
        </p:nvPicPr>
        <p:blipFill>
          <a:blip r:embed="rId4" cstate="print"/>
          <a:srcRect/>
          <a:stretch>
            <a:fillRect/>
          </a:stretch>
        </p:blipFill>
        <p:spPr bwMode="auto">
          <a:xfrm>
            <a:off x="1524000" y="1143000"/>
            <a:ext cx="6096000" cy="457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800" fill="hold"/>
                                        <p:tgtEl>
                                          <p:spTgt spid="5128"/>
                                        </p:tgtEl>
                                      </p:cBhvr>
                                    </p:cmd>
                                  </p:childTnLst>
                                </p:cTn>
                              </p:par>
                              <p:par>
                                <p:cTn id="7" presetID="3" presetClass="entr" presetSubtype="0" fill="hold" grpId="0" nodeType="withEffect">
                                  <p:stCondLst>
                                    <p:cond delay="0"/>
                                  </p:stCondLst>
                                  <p:childTnLst>
                                    <p:set>
                                      <p:cBhvr>
                                        <p:cTn id="8" dur="1" fill="hold">
                                          <p:stCondLst>
                                            <p:cond delay="0"/>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Next" delay="0">
                      <p:tgtEl>
                        <p:sldTgt/>
                      </p:tgtEl>
                    </p:cond>
                    <p:cond evt="onPrev" delay="0">
                      <p:tgtEl>
                        <p:sldTgt/>
                      </p:tgtEl>
                    </p:cond>
                  </p:endCondLst>
                </p:cTn>
                <p:tgtEl>
                  <p:spTgt spid="5128"/>
                </p:tgtEl>
              </p:cMediaNode>
            </p:video>
            <p:seq concurrent="1" nextAc="seek">
              <p:cTn id="10" restart="whenNotActive" fill="hold" evtFilter="cancelBubble" nodeType="interactiveSeq">
                <p:stCondLst>
                  <p:cond evt="onClick" delay="0">
                    <p:tgtEl>
                      <p:spTgt spid="5128"/>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5128"/>
                                        </p:tgtEl>
                                      </p:cBhvr>
                                    </p:cmd>
                                  </p:childTnLst>
                                </p:cTn>
                              </p:par>
                            </p:childTnLst>
                          </p:cTn>
                        </p:par>
                      </p:childTnLst>
                    </p:cTn>
                  </p:par>
                </p:childTnLst>
              </p:cTn>
              <p:nextCondLst>
                <p:cond evt="onClick" delay="0">
                  <p:tgtEl>
                    <p:spTgt spid="5128"/>
                  </p:tgtEl>
                </p:cond>
              </p:nextCondLst>
            </p:seq>
          </p:childTnLst>
        </p:cTn>
      </p:par>
    </p:tnLst>
    <p:bldLst>
      <p:bldP spid="51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земля1"/>
          <p:cNvPicPr>
            <a:picLocks noChangeAspect="1" noChangeArrowheads="1"/>
          </p:cNvPicPr>
          <p:nvPr/>
        </p:nvPicPr>
        <p:blipFill>
          <a:blip r:embed="rId2" cstate="print">
            <a:lum bright="48000" contrast="-84000"/>
          </a:blip>
          <a:srcRect/>
          <a:stretch>
            <a:fillRect/>
          </a:stretch>
        </p:blipFill>
        <p:spPr bwMode="auto">
          <a:xfrm>
            <a:off x="0" y="0"/>
            <a:ext cx="9144000" cy="6872288"/>
          </a:xfrm>
          <a:prstGeom prst="rect">
            <a:avLst/>
          </a:prstGeom>
          <a:noFill/>
          <a:ln w="9525">
            <a:noFill/>
            <a:miter lim="800000"/>
            <a:headEnd/>
            <a:tailEnd/>
          </a:ln>
        </p:spPr>
      </p:pic>
      <p:sp>
        <p:nvSpPr>
          <p:cNvPr id="6147" name="WordArt 5"/>
          <p:cNvSpPr>
            <a:spLocks noChangeArrowheads="1" noChangeShapeType="1" noTextEdit="1"/>
          </p:cNvSpPr>
          <p:nvPr/>
        </p:nvSpPr>
        <p:spPr bwMode="auto">
          <a:xfrm>
            <a:off x="228600" y="228600"/>
            <a:ext cx="8677275"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00FF"/>
                </a:solidFill>
                <a:effectLst>
                  <a:outerShdw dist="35921" dir="2700000" algn="ctr" rotWithShape="0">
                    <a:srgbClr val="990000"/>
                  </a:outerShdw>
                </a:effectLst>
                <a:latin typeface="Impact"/>
              </a:rPr>
              <a:t>WHAT MEANS OF COMMUNICATION DO WE KNOW?</a:t>
            </a:r>
            <a:endParaRPr lang="ru-RU" sz="3600" kern="1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sp>
        <p:nvSpPr>
          <p:cNvPr id="6148" name="Rectangle 6"/>
          <p:cNvSpPr>
            <a:spLocks noChangeArrowheads="1"/>
          </p:cNvSpPr>
          <p:nvPr/>
        </p:nvSpPr>
        <p:spPr bwMode="auto">
          <a:xfrm>
            <a:off x="990600" y="838200"/>
            <a:ext cx="666750" cy="366713"/>
          </a:xfrm>
          <a:prstGeom prst="rect">
            <a:avLst/>
          </a:prstGeom>
          <a:noFill/>
          <a:ln w="9525">
            <a:noFill/>
            <a:miter lim="800000"/>
            <a:headEnd/>
            <a:tailEnd/>
          </a:ln>
        </p:spPr>
        <p:txBody>
          <a:bodyPr wrap="none">
            <a:spAutoFit/>
          </a:bodyPr>
          <a:lstStyle/>
          <a:p>
            <a:r>
              <a:rPr lang="en-US" b="1">
                <a:solidFill>
                  <a:srgbClr val="000099"/>
                </a:solidFill>
              </a:rPr>
              <a:t>OLD</a:t>
            </a:r>
            <a:endParaRPr lang="ru-RU" b="1">
              <a:solidFill>
                <a:srgbClr val="000099"/>
              </a:solidFill>
            </a:endParaRPr>
          </a:p>
        </p:txBody>
      </p:sp>
      <p:sp>
        <p:nvSpPr>
          <p:cNvPr id="6149" name="Rectangle 7"/>
          <p:cNvSpPr>
            <a:spLocks noChangeArrowheads="1"/>
          </p:cNvSpPr>
          <p:nvPr/>
        </p:nvSpPr>
        <p:spPr bwMode="auto">
          <a:xfrm>
            <a:off x="6629400" y="838200"/>
            <a:ext cx="1263650" cy="366713"/>
          </a:xfrm>
          <a:prstGeom prst="rect">
            <a:avLst/>
          </a:prstGeom>
          <a:noFill/>
          <a:ln w="9525">
            <a:noFill/>
            <a:miter lim="800000"/>
            <a:headEnd/>
            <a:tailEnd/>
          </a:ln>
        </p:spPr>
        <p:txBody>
          <a:bodyPr wrap="none">
            <a:spAutoFit/>
          </a:bodyPr>
          <a:lstStyle/>
          <a:p>
            <a:r>
              <a:rPr lang="en-US"/>
              <a:t> </a:t>
            </a:r>
            <a:r>
              <a:rPr lang="en-US" b="1">
                <a:solidFill>
                  <a:srgbClr val="000099"/>
                </a:solidFill>
              </a:rPr>
              <a:t>MODERN</a:t>
            </a:r>
            <a:endParaRPr lang="ru-RU" b="1">
              <a:solidFill>
                <a:srgbClr val="00009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земля1"/>
          <p:cNvPicPr>
            <a:picLocks noChangeAspect="1" noChangeArrowheads="1"/>
          </p:cNvPicPr>
          <p:nvPr/>
        </p:nvPicPr>
        <p:blipFill>
          <a:blip r:embed="rId3" cstate="print">
            <a:lum bright="48000" contrast="-84000"/>
          </a:blip>
          <a:srcRect/>
          <a:stretch>
            <a:fillRect/>
          </a:stretch>
        </p:blipFill>
        <p:spPr bwMode="auto">
          <a:xfrm>
            <a:off x="0" y="0"/>
            <a:ext cx="9144000" cy="6872288"/>
          </a:xfrm>
          <a:prstGeom prst="rect">
            <a:avLst/>
          </a:prstGeom>
          <a:noFill/>
          <a:ln w="9525">
            <a:noFill/>
            <a:miter lim="800000"/>
            <a:headEnd/>
            <a:tailEnd/>
          </a:ln>
        </p:spPr>
      </p:pic>
      <p:sp>
        <p:nvSpPr>
          <p:cNvPr id="6150" name="WordArt 6"/>
          <p:cNvSpPr>
            <a:spLocks noChangeArrowheads="1" noChangeShapeType="1" noTextEdit="1"/>
          </p:cNvSpPr>
          <p:nvPr/>
        </p:nvSpPr>
        <p:spPr bwMode="auto">
          <a:xfrm>
            <a:off x="1600200" y="304800"/>
            <a:ext cx="6010275"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00FF"/>
                </a:solidFill>
                <a:effectLst>
                  <a:outerShdw dist="35921" dir="2700000" algn="ctr" rotWithShape="0">
                    <a:srgbClr val="990000"/>
                  </a:outerShdw>
                </a:effectLst>
                <a:latin typeface="Impact"/>
              </a:rPr>
              <a:t>WHAT IS THE MOST POPULAR ONE?</a:t>
            </a:r>
            <a:endParaRPr lang="ru-RU" sz="3600" kern="10">
              <a:ln w="19050">
                <a:solidFill>
                  <a:srgbClr val="99CCFF"/>
                </a:solidFill>
                <a:round/>
                <a:headEnd/>
                <a:tailEnd/>
              </a:ln>
              <a:solidFill>
                <a:srgbClr val="0000FF"/>
              </a:solidFill>
              <a:effectLst>
                <a:outerShdw dist="35921" dir="2700000" algn="ctr" rotWithShape="0">
                  <a:srgbClr val="990000"/>
                </a:outerShdw>
              </a:effectLst>
              <a:latin typeface="Impact"/>
            </a:endParaRPr>
          </a:p>
        </p:txBody>
      </p:sp>
      <p:graphicFrame>
        <p:nvGraphicFramePr>
          <p:cNvPr id="1026" name="Object 7"/>
          <p:cNvGraphicFramePr>
            <a:graphicFrameLocks noChangeAspect="1"/>
          </p:cNvGraphicFramePr>
          <p:nvPr/>
        </p:nvGraphicFramePr>
        <p:xfrm>
          <a:off x="838200" y="2590800"/>
          <a:ext cx="7886700" cy="5257800"/>
        </p:xfrm>
        <a:graphic>
          <a:graphicData uri="http://schemas.openxmlformats.org/presentationml/2006/ole">
            <mc:AlternateContent xmlns:mc="http://schemas.openxmlformats.org/markup-compatibility/2006">
              <mc:Choice xmlns:v="urn:schemas-microsoft-com:vml" Requires="v">
                <p:oleObj spid="_x0000_s1030" name="Диаграмма" r:id="rId4" imgW="6095951" imgH="4067100" progId="MSGraph.Chart.8">
                  <p:embed followColorScheme="full"/>
                </p:oleObj>
              </mc:Choice>
              <mc:Fallback>
                <p:oleObj name="Диаграмма" r:id="rId4" imgW="6095951" imgH="4067100" progId="MSGraph.Chart.8">
                  <p:embed followColorScheme="full"/>
                  <p:pic>
                    <p:nvPicPr>
                      <p:cNvPr id="0" name="Object 7"/>
                      <p:cNvPicPr>
                        <a:picLocks noChangeAspect="1" noChangeArrowheads="1"/>
                      </p:cNvPicPr>
                      <p:nvPr/>
                    </p:nvPicPr>
                    <p:blipFill>
                      <a:blip r:embed="rId5"/>
                      <a:srcRect/>
                      <a:stretch>
                        <a:fillRect/>
                      </a:stretch>
                    </p:blipFill>
                    <p:spPr bwMode="auto">
                      <a:xfrm>
                        <a:off x="838200" y="2590800"/>
                        <a:ext cx="7886700" cy="525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61" name="Object 17"/>
          <p:cNvGraphicFramePr>
            <a:graphicFrameLocks noChangeAspect="1"/>
          </p:cNvGraphicFramePr>
          <p:nvPr/>
        </p:nvGraphicFramePr>
        <p:xfrm>
          <a:off x="431800" y="1651000"/>
          <a:ext cx="8712200" cy="5207000"/>
        </p:xfrm>
        <a:graphic>
          <a:graphicData uri="http://schemas.openxmlformats.org/presentationml/2006/ole">
            <mc:AlternateContent xmlns:mc="http://schemas.openxmlformats.org/markup-compatibility/2006">
              <mc:Choice xmlns:v="urn:schemas-microsoft-com:vml" Requires="v">
                <p:oleObj spid="_x0000_s1031" name="Диаграмма" r:id="rId6" imgW="8715201" imgH="5210006" progId="MSGraph.Chart.8">
                  <p:embed followColorScheme="full"/>
                </p:oleObj>
              </mc:Choice>
              <mc:Fallback>
                <p:oleObj name="Диаграмма" r:id="rId6" imgW="8715201" imgH="5210006" progId="MSGraph.Chart.8">
                  <p:embed followColorScheme="full"/>
                  <p:pic>
                    <p:nvPicPr>
                      <p:cNvPr id="0" name="Object 17"/>
                      <p:cNvPicPr>
                        <a:picLocks noChangeAspect="1" noChangeArrowheads="1"/>
                      </p:cNvPicPr>
                      <p:nvPr/>
                    </p:nvPicPr>
                    <p:blipFill>
                      <a:blip r:embed="rId7"/>
                      <a:srcRect/>
                      <a:stretch>
                        <a:fillRect/>
                      </a:stretch>
                    </p:blipFill>
                    <p:spPr bwMode="auto">
                      <a:xfrm>
                        <a:off x="431800" y="1651000"/>
                        <a:ext cx="8712200" cy="520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1" name="Text Box 19"/>
          <p:cNvSpPr txBox="1">
            <a:spLocks noChangeArrowheads="1"/>
          </p:cNvSpPr>
          <p:nvPr/>
        </p:nvSpPr>
        <p:spPr bwMode="auto">
          <a:xfrm>
            <a:off x="6918325" y="4760913"/>
            <a:ext cx="184150" cy="366712"/>
          </a:xfrm>
          <a:prstGeom prst="rect">
            <a:avLst/>
          </a:prstGeom>
          <a:noFill/>
          <a:ln w="9525">
            <a:noFill/>
            <a:miter lim="800000"/>
            <a:headEnd/>
            <a:tailEnd/>
          </a:ln>
        </p:spPr>
        <p:txBody>
          <a:bodyPr wrap="none">
            <a:spAutoFit/>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0" fill="hold" grpId="0" nodeType="with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grpId="0" nodeType="clickEffect">
                                  <p:stCondLst>
                                    <p:cond delay="0"/>
                                  </p:stCondLst>
                                  <p:childTnLst>
                                    <p:set>
                                      <p:cBhvr>
                                        <p:cTn id="10" dur="1" fill="hold">
                                          <p:stCondLst>
                                            <p:cond delay="0"/>
                                          </p:stCondLst>
                                        </p:cTn>
                                        <p:tgtEl>
                                          <p:spTgt spid="6161"/>
                                        </p:tgtEl>
                                        <p:attrNameLst>
                                          <p:attrName>style.visibility</p:attrName>
                                        </p:attrNameLst>
                                      </p:cBhvr>
                                      <p:to>
                                        <p:strVal val="visible"/>
                                      </p:to>
                                    </p:set>
                                    <p:animEffect transition="in" filter="wedge">
                                      <p:cBhvr>
                                        <p:cTn id="11" dur="2000"/>
                                        <p:tgtEl>
                                          <p:spTgt spid="6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animBg="1"/>
      <p:bldOleChart spid="61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ChangeAspect="1"/>
          </p:cNvGraphicFramePr>
          <p:nvPr/>
        </p:nvGraphicFramePr>
        <p:xfrm>
          <a:off x="838200" y="381000"/>
          <a:ext cx="7886700" cy="5257800"/>
        </p:xfrm>
        <a:graphic>
          <a:graphicData uri="http://schemas.openxmlformats.org/presentationml/2006/ole">
            <mc:AlternateContent xmlns:mc="http://schemas.openxmlformats.org/markup-compatibility/2006">
              <mc:Choice xmlns:v="urn:schemas-microsoft-com:vml" Requires="v">
                <p:oleObj spid="_x0000_s2054" name="Диаграмма" r:id="rId3" imgW="6095951" imgH="4067100" progId="MSGraph.Chart.8">
                  <p:embed followColorScheme="full"/>
                </p:oleObj>
              </mc:Choice>
              <mc:Fallback>
                <p:oleObj name="Диаграмма" r:id="rId3" imgW="6095951" imgH="4067100" progId="MSGraph.Chart.8">
                  <p:embed followColorScheme="full"/>
                  <p:pic>
                    <p:nvPicPr>
                      <p:cNvPr id="0" name="Object 4"/>
                      <p:cNvPicPr>
                        <a:picLocks noChangeAspect="1" noChangeArrowheads="1"/>
                      </p:cNvPicPr>
                      <p:nvPr/>
                    </p:nvPicPr>
                    <p:blipFill>
                      <a:blip r:embed="rId4"/>
                      <a:srcRect/>
                      <a:stretch>
                        <a:fillRect/>
                      </a:stretch>
                    </p:blipFill>
                    <p:spPr bwMode="auto">
                      <a:xfrm>
                        <a:off x="838200" y="381000"/>
                        <a:ext cx="7886700" cy="525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52" name="Picture 2" descr="земля1"/>
          <p:cNvPicPr>
            <a:picLocks noChangeAspect="1" noChangeArrowheads="1"/>
          </p:cNvPicPr>
          <p:nvPr/>
        </p:nvPicPr>
        <p:blipFill>
          <a:blip r:embed="rId5" cstate="print">
            <a:lum bright="48000" contrast="-84000"/>
          </a:blip>
          <a:srcRect/>
          <a:stretch>
            <a:fillRect/>
          </a:stretch>
        </p:blipFill>
        <p:spPr bwMode="auto">
          <a:xfrm>
            <a:off x="0" y="0"/>
            <a:ext cx="9144000" cy="6872288"/>
          </a:xfrm>
          <a:prstGeom prst="rect">
            <a:avLst/>
          </a:prstGeom>
          <a:noFill/>
          <a:ln w="9525">
            <a:noFill/>
            <a:miter lim="800000"/>
            <a:headEnd/>
            <a:tailEnd/>
          </a:ln>
        </p:spPr>
      </p:pic>
      <p:graphicFrame>
        <p:nvGraphicFramePr>
          <p:cNvPr id="2051" name="Object 5"/>
          <p:cNvGraphicFramePr>
            <a:graphicFrameLocks noChangeAspect="1"/>
          </p:cNvGraphicFramePr>
          <p:nvPr/>
        </p:nvGraphicFramePr>
        <p:xfrm>
          <a:off x="203200" y="1206500"/>
          <a:ext cx="8712200" cy="5207000"/>
        </p:xfrm>
        <a:graphic>
          <a:graphicData uri="http://schemas.openxmlformats.org/presentationml/2006/ole">
            <mc:AlternateContent xmlns:mc="http://schemas.openxmlformats.org/markup-compatibility/2006">
              <mc:Choice xmlns:v="urn:schemas-microsoft-com:vml" Requires="v">
                <p:oleObj spid="_x0000_s2055" name="Диаграмма" r:id="rId6" imgW="8715201" imgH="5210006" progId="MSGraph.Chart.8">
                  <p:embed followColorScheme="full"/>
                </p:oleObj>
              </mc:Choice>
              <mc:Fallback>
                <p:oleObj name="Диаграмма" r:id="rId6" imgW="8715201" imgH="5210006" progId="MSGraph.Chart.8">
                  <p:embed followColorScheme="full"/>
                  <p:pic>
                    <p:nvPicPr>
                      <p:cNvPr id="0" name="Object 5"/>
                      <p:cNvPicPr>
                        <a:picLocks noChangeAspect="1" noChangeArrowheads="1"/>
                      </p:cNvPicPr>
                      <p:nvPr/>
                    </p:nvPicPr>
                    <p:blipFill>
                      <a:blip r:embed="rId7"/>
                      <a:srcRect/>
                      <a:stretch>
                        <a:fillRect/>
                      </a:stretch>
                    </p:blipFill>
                    <p:spPr bwMode="auto">
                      <a:xfrm>
                        <a:off x="203200" y="1206500"/>
                        <a:ext cx="8712200" cy="520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Text Box 6"/>
          <p:cNvSpPr txBox="1">
            <a:spLocks noChangeArrowheads="1"/>
          </p:cNvSpPr>
          <p:nvPr/>
        </p:nvSpPr>
        <p:spPr bwMode="auto">
          <a:xfrm>
            <a:off x="6918325" y="4760913"/>
            <a:ext cx="184150" cy="366712"/>
          </a:xfrm>
          <a:prstGeom prst="rect">
            <a:avLst/>
          </a:prstGeom>
          <a:noFill/>
          <a:ln w="9525">
            <a:noFill/>
            <a:miter lim="800000"/>
            <a:headEnd/>
            <a:tailEnd/>
          </a:ln>
        </p:spPr>
        <p:txBody>
          <a:bodyPr wrap="none">
            <a:spAutoFit/>
          </a:bodyPr>
          <a:lstStyle/>
          <a:p>
            <a:endParaRPr lang="ru-RU"/>
          </a:p>
        </p:txBody>
      </p:sp>
      <p:sp>
        <p:nvSpPr>
          <p:cNvPr id="2054" name="WordArt 7"/>
          <p:cNvSpPr>
            <a:spLocks noChangeArrowheads="1" noChangeShapeType="1" noTextEdit="1"/>
          </p:cNvSpPr>
          <p:nvPr/>
        </p:nvSpPr>
        <p:spPr bwMode="auto">
          <a:xfrm>
            <a:off x="1905000" y="228600"/>
            <a:ext cx="5486400" cy="571500"/>
          </a:xfrm>
          <a:prstGeom prst="rect">
            <a:avLst/>
          </a:prstGeom>
        </p:spPr>
        <p:txBody>
          <a:bodyPr wrap="none" fromWordArt="1">
            <a:prstTxWarp prst="textPlain">
              <a:avLst>
                <a:gd name="adj" fmla="val 50000"/>
              </a:avLst>
            </a:prstTxWarp>
          </a:bodyPr>
          <a:lstStyle/>
          <a:p>
            <a:pPr algn="ctr"/>
            <a:r>
              <a:rPr lang="de-DE" sz="3600" kern="10">
                <a:ln w="19050">
                  <a:solidFill>
                    <a:srgbClr val="3366FF"/>
                  </a:solidFill>
                  <a:round/>
                  <a:headEnd/>
                  <a:tailEnd/>
                </a:ln>
                <a:solidFill>
                  <a:srgbClr val="0000FF"/>
                </a:solidFill>
                <a:effectLst>
                  <a:outerShdw dist="35921" dir="2700000" algn="ctr" rotWithShape="0">
                    <a:srgbClr val="990000"/>
                  </a:outerShdw>
                </a:effectLst>
                <a:latin typeface="Impact"/>
              </a:rPr>
              <a:t>WHAT CAN IT DO?</a:t>
            </a:r>
            <a:endParaRPr lang="ru-RU" sz="3600" kern="10">
              <a:ln w="19050">
                <a:solidFill>
                  <a:srgbClr val="3366FF"/>
                </a:solidFill>
                <a:round/>
                <a:headEnd/>
                <a:tailEnd/>
              </a:ln>
              <a:solidFill>
                <a:srgbClr val="0000FF"/>
              </a:solidFill>
              <a:effectLst>
                <a:outerShdw dist="35921" dir="2700000" algn="ctr" rotWithShape="0">
                  <a:srgbClr val="990000"/>
                </a:outerShdw>
              </a:effectLst>
              <a:latin typeface="Impact"/>
            </a:endParaRPr>
          </a:p>
        </p:txBody>
      </p:sp>
      <p:sp>
        <p:nvSpPr>
          <p:cNvPr id="15368" name="Text Box 8"/>
          <p:cNvSpPr txBox="1">
            <a:spLocks noChangeArrowheads="1"/>
          </p:cNvSpPr>
          <p:nvPr/>
        </p:nvSpPr>
        <p:spPr bwMode="auto">
          <a:xfrm>
            <a:off x="1127125" y="4837113"/>
            <a:ext cx="971550" cy="915987"/>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ctr">
              <a:defRPr/>
            </a:pPr>
            <a:r>
              <a:rPr lang="en-US" b="1">
                <a:solidFill>
                  <a:schemeClr val="bg1"/>
                </a:solidFill>
              </a:rPr>
              <a:t>SPEAK</a:t>
            </a:r>
            <a:br>
              <a:rPr lang="en-US" b="1">
                <a:solidFill>
                  <a:schemeClr val="bg1"/>
                </a:solidFill>
              </a:rPr>
            </a:br>
            <a:r>
              <a:rPr lang="en-US" b="1">
                <a:solidFill>
                  <a:schemeClr val="bg1"/>
                </a:solidFill>
              </a:rPr>
              <a:t>READ</a:t>
            </a:r>
            <a:br>
              <a:rPr lang="en-US" b="1">
                <a:solidFill>
                  <a:schemeClr val="bg1"/>
                </a:solidFill>
              </a:rPr>
            </a:br>
            <a:r>
              <a:rPr lang="en-US" b="1">
                <a:solidFill>
                  <a:schemeClr val="bg1"/>
                </a:solidFill>
              </a:rPr>
              <a:t>WRITE</a:t>
            </a:r>
            <a:endParaRPr lang="ru-RU" b="1">
              <a:solidFill>
                <a:schemeClr val="bg1"/>
              </a:solidFill>
            </a:endParaRPr>
          </a:p>
        </p:txBody>
      </p:sp>
      <p:sp>
        <p:nvSpPr>
          <p:cNvPr id="15369" name="Text Box 9"/>
          <p:cNvSpPr txBox="1">
            <a:spLocks noChangeArrowheads="1"/>
          </p:cNvSpPr>
          <p:nvPr/>
        </p:nvSpPr>
        <p:spPr bwMode="auto">
          <a:xfrm>
            <a:off x="6172200" y="4648200"/>
            <a:ext cx="2647950" cy="2014538"/>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ctr">
              <a:defRPr/>
            </a:pPr>
            <a:r>
              <a:rPr lang="en-US" b="1">
                <a:solidFill>
                  <a:schemeClr val="bg1"/>
                </a:solidFill>
              </a:rPr>
              <a:t>SPEAK</a:t>
            </a:r>
            <a:br>
              <a:rPr lang="en-US" b="1">
                <a:solidFill>
                  <a:schemeClr val="bg1"/>
                </a:solidFill>
              </a:rPr>
            </a:br>
            <a:r>
              <a:rPr lang="en-US" b="1">
                <a:solidFill>
                  <a:schemeClr val="bg1"/>
                </a:solidFill>
              </a:rPr>
              <a:t>READ</a:t>
            </a:r>
            <a:br>
              <a:rPr lang="en-US" b="1">
                <a:solidFill>
                  <a:schemeClr val="bg1"/>
                </a:solidFill>
              </a:rPr>
            </a:br>
            <a:r>
              <a:rPr lang="en-US" b="1">
                <a:solidFill>
                  <a:schemeClr val="bg1"/>
                </a:solidFill>
              </a:rPr>
              <a:t>WRITE</a:t>
            </a:r>
          </a:p>
          <a:p>
            <a:pPr algn="ctr">
              <a:defRPr/>
            </a:pPr>
            <a:r>
              <a:rPr lang="en-US" b="1">
                <a:solidFill>
                  <a:schemeClr val="bg1"/>
                </a:solidFill>
              </a:rPr>
              <a:t>CHAT</a:t>
            </a:r>
            <a:br>
              <a:rPr lang="en-US" b="1">
                <a:solidFill>
                  <a:schemeClr val="bg1"/>
                </a:solidFill>
              </a:rPr>
            </a:br>
            <a:r>
              <a:rPr lang="en-US" b="1">
                <a:solidFill>
                  <a:schemeClr val="bg1"/>
                </a:solidFill>
              </a:rPr>
              <a:t>E- MAIL</a:t>
            </a:r>
          </a:p>
          <a:p>
            <a:pPr algn="ctr">
              <a:defRPr/>
            </a:pPr>
            <a:r>
              <a:rPr lang="en-US" b="1">
                <a:solidFill>
                  <a:schemeClr val="bg1"/>
                </a:solidFill>
              </a:rPr>
              <a:t>PHONE</a:t>
            </a:r>
          </a:p>
          <a:p>
            <a:pPr algn="ctr">
              <a:defRPr/>
            </a:pPr>
            <a:r>
              <a:rPr lang="en-US" b="1">
                <a:solidFill>
                  <a:schemeClr val="bg1"/>
                </a:solidFill>
              </a:rPr>
              <a:t>STORE INFORMATION</a:t>
            </a:r>
            <a:endParaRPr lang="ru-RU" b="1">
              <a:solidFill>
                <a:schemeClr val="bg1"/>
              </a:solidFill>
            </a:endParaRPr>
          </a:p>
        </p:txBody>
      </p:sp>
      <p:pic>
        <p:nvPicPr>
          <p:cNvPr id="2057" name="Picture 10" descr="комп анимэ 2"/>
          <p:cNvPicPr>
            <a:picLocks noChangeAspect="1" noChangeArrowheads="1" noCrop="1"/>
          </p:cNvPicPr>
          <p:nvPr/>
        </p:nvPicPr>
        <p:blipFill>
          <a:blip r:embed="rId8" cstate="print"/>
          <a:srcRect/>
          <a:stretch>
            <a:fillRect/>
          </a:stretch>
        </p:blipFill>
        <p:spPr bwMode="auto">
          <a:xfrm>
            <a:off x="304800" y="762000"/>
            <a:ext cx="1600200" cy="14970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368"/>
                                        </p:tgtEl>
                                        <p:attrNameLst>
                                          <p:attrName>style.visibility</p:attrName>
                                        </p:attrNameLst>
                                      </p:cBhvr>
                                      <p:to>
                                        <p:strVal val="visible"/>
                                      </p:to>
                                    </p:set>
                                    <p:anim calcmode="discrete" valueType="clr">
                                      <p:cBhvr override="childStyle">
                                        <p:cTn id="7" dur="80"/>
                                        <p:tgtEl>
                                          <p:spTgt spid="153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8"/>
                                        </p:tgtEl>
                                        <p:attrNameLst>
                                          <p:attrName>fillcolor</p:attrName>
                                        </p:attrNameLst>
                                      </p:cBhvr>
                                      <p:tavLst>
                                        <p:tav tm="0">
                                          <p:val>
                                            <p:clrVal>
                                              <a:schemeClr val="accent2"/>
                                            </p:clrVal>
                                          </p:val>
                                        </p:tav>
                                        <p:tav tm="50000">
                                          <p:val>
                                            <p:clrVal>
                                              <a:schemeClr val="hlink"/>
                                            </p:clrVal>
                                          </p:val>
                                        </p:tav>
                                      </p:tavLst>
                                    </p:anim>
                                    <p:set>
                                      <p:cBhvr>
                                        <p:cTn id="9" dur="80"/>
                                        <p:tgtEl>
                                          <p:spTgt spid="1536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5369"/>
                                        </p:tgtEl>
                                        <p:attrNameLst>
                                          <p:attrName>style.visibility</p:attrName>
                                        </p:attrNameLst>
                                      </p:cBhvr>
                                      <p:to>
                                        <p:strVal val="visible"/>
                                      </p:to>
                                    </p:set>
                                    <p:anim calcmode="discrete" valueType="clr">
                                      <p:cBhvr override="childStyle">
                                        <p:cTn id="14" dur="80"/>
                                        <p:tgtEl>
                                          <p:spTgt spid="1536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369"/>
                                        </p:tgtEl>
                                        <p:attrNameLst>
                                          <p:attrName>fillcolor</p:attrName>
                                        </p:attrNameLst>
                                      </p:cBhvr>
                                      <p:tavLst>
                                        <p:tav tm="0">
                                          <p:val>
                                            <p:clrVal>
                                              <a:schemeClr val="accent2"/>
                                            </p:clrVal>
                                          </p:val>
                                        </p:tav>
                                        <p:tav tm="50000">
                                          <p:val>
                                            <p:clrVal>
                                              <a:schemeClr val="hlink"/>
                                            </p:clrVal>
                                          </p:val>
                                        </p:tav>
                                      </p:tavLst>
                                    </p:anim>
                                    <p:set>
                                      <p:cBhvr>
                                        <p:cTn id="16" dur="80"/>
                                        <p:tgtEl>
                                          <p:spTgt spid="1536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p:bldP spid="153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53" name="Rectangle 25"/>
          <p:cNvSpPr>
            <a:spLocks noChangeArrowheads="1"/>
          </p:cNvSpPr>
          <p:nvPr/>
        </p:nvSpPr>
        <p:spPr bwMode="auto">
          <a:xfrm>
            <a:off x="179388" y="1557338"/>
            <a:ext cx="8856662" cy="5040312"/>
          </a:xfrm>
          <a:prstGeom prst="rect">
            <a:avLst/>
          </a:prstGeom>
          <a:solidFill>
            <a:schemeClr val="tx1"/>
          </a:solidFill>
          <a:ln w="9525">
            <a:solidFill>
              <a:schemeClr val="tx1"/>
            </a:solidFill>
            <a:miter lim="800000"/>
            <a:headEnd/>
            <a:tailEnd/>
          </a:ln>
          <a:effectLst/>
        </p:spPr>
        <p:txBody>
          <a:bodyPr wrap="none" anchor="ctr"/>
          <a:lstStyle/>
          <a:p>
            <a:endParaRPr lang="ru-RU"/>
          </a:p>
        </p:txBody>
      </p:sp>
      <p:sp>
        <p:nvSpPr>
          <p:cNvPr id="99330" name="Rectangle 2"/>
          <p:cNvSpPr>
            <a:spLocks noGrp="1" noChangeArrowheads="1"/>
          </p:cNvSpPr>
          <p:nvPr>
            <p:ph type="title"/>
          </p:nvPr>
        </p:nvSpPr>
        <p:spPr/>
        <p:txBody>
          <a:bodyPr>
            <a:normAutofit fontScale="90000"/>
          </a:bodyPr>
          <a:lstStyle/>
          <a:p>
            <a:r>
              <a:rPr lang="en-US" sz="4000" b="1" i="1">
                <a:solidFill>
                  <a:srgbClr val="CC0066"/>
                </a:solidFill>
                <a:latin typeface="YD2002" pitchFamily="18" charset="-127"/>
              </a:rPr>
              <a:t>Recall the names of the objects in the picture.</a:t>
            </a:r>
            <a:endParaRPr lang="ru-RU" sz="4000" b="1" i="1">
              <a:solidFill>
                <a:srgbClr val="CC0066"/>
              </a:solidFill>
              <a:latin typeface="YD2002" pitchFamily="18" charset="-127"/>
            </a:endParaRPr>
          </a:p>
        </p:txBody>
      </p:sp>
      <p:sp>
        <p:nvSpPr>
          <p:cNvPr id="99331" name="Rectangle 3"/>
          <p:cNvSpPr>
            <a:spLocks noGrp="1" noChangeArrowheads="1"/>
          </p:cNvSpPr>
          <p:nvPr>
            <p:ph idx="1"/>
          </p:nvPr>
        </p:nvSpPr>
        <p:spPr/>
        <p:txBody>
          <a:bodyPr/>
          <a:lstStyle/>
          <a:p>
            <a:pPr lvl="4">
              <a:buFont typeface="Wingdings" pitchFamily="2" charset="2"/>
              <a:buNone/>
            </a:pPr>
            <a:endParaRPr lang="ru-RU"/>
          </a:p>
        </p:txBody>
      </p:sp>
      <p:pic>
        <p:nvPicPr>
          <p:cNvPr id="99339" name="Picture 11" descr="Картинка 0 из 445009">
            <a:hlinkClick r:id="rId2"/>
          </p:cNvPr>
          <p:cNvPicPr>
            <a:picLocks noChangeAspect="1" noChangeArrowheads="1"/>
          </p:cNvPicPr>
          <p:nvPr/>
        </p:nvPicPr>
        <p:blipFill>
          <a:blip r:embed="rId3" cstate="print"/>
          <a:srcRect/>
          <a:stretch>
            <a:fillRect/>
          </a:stretch>
        </p:blipFill>
        <p:spPr bwMode="auto">
          <a:xfrm>
            <a:off x="971550" y="1628775"/>
            <a:ext cx="4530725" cy="4530725"/>
          </a:xfrm>
          <a:prstGeom prst="rect">
            <a:avLst/>
          </a:prstGeom>
          <a:noFill/>
        </p:spPr>
      </p:pic>
      <p:pic>
        <p:nvPicPr>
          <p:cNvPr id="99341" name="Picture 13" descr="Картинка 37 из 105822">
            <a:hlinkClick r:id="rId4"/>
          </p:cNvPr>
          <p:cNvPicPr>
            <a:picLocks noChangeAspect="1" noChangeArrowheads="1"/>
          </p:cNvPicPr>
          <p:nvPr/>
        </p:nvPicPr>
        <p:blipFill>
          <a:blip r:embed="rId5" cstate="print"/>
          <a:srcRect/>
          <a:stretch>
            <a:fillRect/>
          </a:stretch>
        </p:blipFill>
        <p:spPr bwMode="auto">
          <a:xfrm>
            <a:off x="5508625" y="2565400"/>
            <a:ext cx="3313113" cy="3313113"/>
          </a:xfrm>
          <a:prstGeom prst="rect">
            <a:avLst/>
          </a:prstGeom>
          <a:noFill/>
        </p:spPr>
      </p:pic>
      <p:pic>
        <p:nvPicPr>
          <p:cNvPr id="99343" name="Picture 15" descr="i?ctype=1&amp;path=b0307181801__1240">
            <a:hlinkClick r:id="rId6"/>
          </p:cNvPr>
          <p:cNvPicPr>
            <a:picLocks noChangeAspect="1" noChangeArrowheads="1"/>
          </p:cNvPicPr>
          <p:nvPr/>
        </p:nvPicPr>
        <p:blipFill>
          <a:blip r:embed="rId7" cstate="print"/>
          <a:srcRect/>
          <a:stretch>
            <a:fillRect/>
          </a:stretch>
        </p:blipFill>
        <p:spPr bwMode="auto">
          <a:xfrm>
            <a:off x="-2451100" y="0"/>
            <a:ext cx="952500" cy="552450"/>
          </a:xfrm>
          <a:prstGeom prst="rect">
            <a:avLst/>
          </a:prstGeom>
          <a:noFill/>
        </p:spPr>
      </p:pic>
      <p:pic>
        <p:nvPicPr>
          <p:cNvPr id="99345" name="Picture 17" descr="i?ctype=1&amp;path=b0307181801__1240">
            <a:hlinkClick r:id="rId6"/>
          </p:cNvPr>
          <p:cNvPicPr>
            <a:picLocks noChangeAspect="1" noChangeArrowheads="1"/>
          </p:cNvPicPr>
          <p:nvPr/>
        </p:nvPicPr>
        <p:blipFill>
          <a:blip r:embed="rId7" cstate="print"/>
          <a:srcRect/>
          <a:stretch>
            <a:fillRect/>
          </a:stretch>
        </p:blipFill>
        <p:spPr bwMode="auto">
          <a:xfrm>
            <a:off x="-2451100" y="0"/>
            <a:ext cx="952500" cy="552450"/>
          </a:xfrm>
          <a:prstGeom prst="rect">
            <a:avLst/>
          </a:prstGeom>
          <a:noFill/>
        </p:spPr>
      </p:pic>
      <p:sp>
        <p:nvSpPr>
          <p:cNvPr id="99346" name="Rectangle 18">
            <a:hlinkClick r:id="rId8"/>
          </p:cNvPr>
          <p:cNvSpPr>
            <a:spLocks noChangeArrowheads="1"/>
          </p:cNvSpPr>
          <p:nvPr/>
        </p:nvSpPr>
        <p:spPr bwMode="auto">
          <a:xfrm>
            <a:off x="0" y="0"/>
            <a:ext cx="9144000" cy="0"/>
          </a:xfrm>
          <a:prstGeom prst="rect">
            <a:avLst/>
          </a:prstGeom>
          <a:noFill/>
          <a:ln w="9525">
            <a:noFill/>
            <a:miter lim="800000"/>
            <a:headEnd/>
            <a:tailEnd/>
          </a:ln>
          <a:effectLst/>
        </p:spPr>
        <p:txBody>
          <a:bodyPr anchor="ctr">
            <a:spAutoFit/>
          </a:bodyPr>
          <a:lstStyle/>
          <a:p>
            <a:endParaRPr lang="ru-RU"/>
          </a:p>
        </p:txBody>
      </p:sp>
      <p:pic>
        <p:nvPicPr>
          <p:cNvPr id="99348" name="Picture 20" descr="Картинка 51 из 50651">
            <a:hlinkClick r:id="rId9"/>
          </p:cNvPr>
          <p:cNvPicPr>
            <a:picLocks noChangeAspect="1" noChangeArrowheads="1"/>
          </p:cNvPicPr>
          <p:nvPr/>
        </p:nvPicPr>
        <p:blipFill>
          <a:blip r:embed="rId10" cstate="print"/>
          <a:srcRect/>
          <a:stretch>
            <a:fillRect/>
          </a:stretch>
        </p:blipFill>
        <p:spPr bwMode="auto">
          <a:xfrm>
            <a:off x="395288" y="5013325"/>
            <a:ext cx="1439862" cy="1081088"/>
          </a:xfrm>
          <a:prstGeom prst="rect">
            <a:avLst/>
          </a:prstGeom>
          <a:noFill/>
        </p:spPr>
      </p:pic>
      <p:pic>
        <p:nvPicPr>
          <p:cNvPr id="99350" name="Picture 22" descr="Картинка 15 из 2333">
            <a:hlinkClick r:id="rId11"/>
          </p:cNvPr>
          <p:cNvPicPr>
            <a:picLocks noChangeAspect="1" noChangeArrowheads="1"/>
          </p:cNvPicPr>
          <p:nvPr/>
        </p:nvPicPr>
        <p:blipFill>
          <a:blip r:embed="rId12" cstate="print"/>
          <a:srcRect/>
          <a:stretch>
            <a:fillRect/>
          </a:stretch>
        </p:blipFill>
        <p:spPr bwMode="auto">
          <a:xfrm>
            <a:off x="4140200" y="5300663"/>
            <a:ext cx="1368425" cy="1184275"/>
          </a:xfrm>
          <a:prstGeom prst="rect">
            <a:avLst/>
          </a:prstGeom>
          <a:noFill/>
        </p:spPr>
      </p:pic>
      <p:pic>
        <p:nvPicPr>
          <p:cNvPr id="99352" name="Picture 24" descr="Картинка 35 из 55921">
            <a:hlinkClick r:id="rId13"/>
          </p:cNvPr>
          <p:cNvPicPr>
            <a:picLocks noChangeAspect="1" noChangeArrowheads="1"/>
          </p:cNvPicPr>
          <p:nvPr/>
        </p:nvPicPr>
        <p:blipFill>
          <a:blip r:embed="rId14" cstate="print"/>
          <a:srcRect/>
          <a:stretch>
            <a:fillRect/>
          </a:stretch>
        </p:blipFill>
        <p:spPr bwMode="auto">
          <a:xfrm rot="1046255">
            <a:off x="2051050" y="5516563"/>
            <a:ext cx="936625" cy="936625"/>
          </a:xfrm>
          <a:prstGeom prst="rect">
            <a:avLst/>
          </a:prstGeom>
          <a:noFill/>
        </p:spPr>
      </p:pic>
      <p:sp>
        <p:nvSpPr>
          <p:cNvPr id="99354" name="Line 26"/>
          <p:cNvSpPr>
            <a:spLocks noChangeShapeType="1"/>
          </p:cNvSpPr>
          <p:nvPr/>
        </p:nvSpPr>
        <p:spPr bwMode="auto">
          <a:xfrm flipH="1">
            <a:off x="1187450" y="1916113"/>
            <a:ext cx="1584325" cy="1296987"/>
          </a:xfrm>
          <a:prstGeom prst="line">
            <a:avLst/>
          </a:prstGeom>
          <a:noFill/>
          <a:ln w="38100">
            <a:solidFill>
              <a:schemeClr val="bg1"/>
            </a:solidFill>
            <a:round/>
            <a:headEnd/>
            <a:tailEnd type="triangle" w="med" len="med"/>
          </a:ln>
          <a:effectLst/>
        </p:spPr>
        <p:txBody>
          <a:bodyPr/>
          <a:lstStyle/>
          <a:p>
            <a:endParaRPr lang="ru-RU"/>
          </a:p>
        </p:txBody>
      </p:sp>
      <p:sp>
        <p:nvSpPr>
          <p:cNvPr id="99355" name="Line 27"/>
          <p:cNvSpPr>
            <a:spLocks noChangeShapeType="1"/>
          </p:cNvSpPr>
          <p:nvPr/>
        </p:nvSpPr>
        <p:spPr bwMode="auto">
          <a:xfrm>
            <a:off x="1692275" y="2276475"/>
            <a:ext cx="792163" cy="360363"/>
          </a:xfrm>
          <a:prstGeom prst="line">
            <a:avLst/>
          </a:prstGeom>
          <a:noFill/>
          <a:ln w="38100">
            <a:solidFill>
              <a:schemeClr val="bg1"/>
            </a:solidFill>
            <a:round/>
            <a:headEnd/>
            <a:tailEnd type="triangle" w="med" len="med"/>
          </a:ln>
          <a:effectLst/>
        </p:spPr>
        <p:txBody>
          <a:bodyPr/>
          <a:lstStyle/>
          <a:p>
            <a:endParaRPr lang="ru-RU"/>
          </a:p>
        </p:txBody>
      </p:sp>
      <p:sp>
        <p:nvSpPr>
          <p:cNvPr id="99356" name="Line 28"/>
          <p:cNvSpPr>
            <a:spLocks noChangeShapeType="1"/>
          </p:cNvSpPr>
          <p:nvPr/>
        </p:nvSpPr>
        <p:spPr bwMode="auto">
          <a:xfrm flipH="1">
            <a:off x="4643438" y="1773238"/>
            <a:ext cx="649287" cy="587375"/>
          </a:xfrm>
          <a:prstGeom prst="line">
            <a:avLst/>
          </a:prstGeom>
          <a:noFill/>
          <a:ln w="38100">
            <a:solidFill>
              <a:schemeClr val="bg1"/>
            </a:solidFill>
            <a:round/>
            <a:headEnd/>
            <a:tailEnd type="triangle" w="med" len="med"/>
          </a:ln>
          <a:effectLst/>
        </p:spPr>
        <p:txBody>
          <a:bodyPr/>
          <a:lstStyle/>
          <a:p>
            <a:endParaRPr lang="ru-RU"/>
          </a:p>
        </p:txBody>
      </p:sp>
      <p:sp>
        <p:nvSpPr>
          <p:cNvPr id="99357" name="Line 29"/>
          <p:cNvSpPr>
            <a:spLocks noChangeShapeType="1"/>
          </p:cNvSpPr>
          <p:nvPr/>
        </p:nvSpPr>
        <p:spPr bwMode="auto">
          <a:xfrm flipH="1">
            <a:off x="7380288" y="2420938"/>
            <a:ext cx="863600" cy="1152525"/>
          </a:xfrm>
          <a:prstGeom prst="line">
            <a:avLst/>
          </a:prstGeom>
          <a:noFill/>
          <a:ln w="38100">
            <a:solidFill>
              <a:schemeClr val="bg1"/>
            </a:solidFill>
            <a:round/>
            <a:headEnd/>
            <a:tailEnd type="triangle" w="med" len="med"/>
          </a:ln>
          <a:effectLst/>
        </p:spPr>
        <p:txBody>
          <a:bodyPr/>
          <a:lstStyle/>
          <a:p>
            <a:endParaRPr lang="ru-RU"/>
          </a:p>
        </p:txBody>
      </p:sp>
      <p:sp>
        <p:nvSpPr>
          <p:cNvPr id="99360" name="Line 32"/>
          <p:cNvSpPr>
            <a:spLocks noChangeShapeType="1"/>
          </p:cNvSpPr>
          <p:nvPr/>
        </p:nvSpPr>
        <p:spPr bwMode="auto">
          <a:xfrm flipH="1">
            <a:off x="5327650" y="3213100"/>
            <a:ext cx="684213" cy="1354138"/>
          </a:xfrm>
          <a:prstGeom prst="line">
            <a:avLst/>
          </a:prstGeom>
          <a:noFill/>
          <a:ln w="38100">
            <a:solidFill>
              <a:schemeClr val="bg1"/>
            </a:solidFill>
            <a:round/>
            <a:headEnd/>
            <a:tailEnd type="triangle" w="med" len="med"/>
          </a:ln>
          <a:effectLst/>
        </p:spPr>
        <p:txBody>
          <a:bodyPr/>
          <a:lstStyle/>
          <a:p>
            <a:endParaRPr lang="ru-RU"/>
          </a:p>
        </p:txBody>
      </p:sp>
      <p:sp>
        <p:nvSpPr>
          <p:cNvPr id="99361" name="Line 33"/>
          <p:cNvSpPr>
            <a:spLocks noChangeShapeType="1"/>
          </p:cNvSpPr>
          <p:nvPr/>
        </p:nvSpPr>
        <p:spPr bwMode="auto">
          <a:xfrm flipH="1" flipV="1">
            <a:off x="5508625" y="6021388"/>
            <a:ext cx="576263" cy="360362"/>
          </a:xfrm>
          <a:prstGeom prst="line">
            <a:avLst/>
          </a:prstGeom>
          <a:noFill/>
          <a:ln w="38100">
            <a:solidFill>
              <a:schemeClr val="bg1"/>
            </a:solidFill>
            <a:round/>
            <a:headEnd/>
            <a:tailEnd type="triangle" w="med" len="med"/>
          </a:ln>
          <a:effectLst/>
        </p:spPr>
        <p:txBody>
          <a:bodyPr/>
          <a:lstStyle/>
          <a:p>
            <a:endParaRPr lang="ru-RU"/>
          </a:p>
        </p:txBody>
      </p:sp>
      <p:sp>
        <p:nvSpPr>
          <p:cNvPr id="99362" name="Line 34"/>
          <p:cNvSpPr>
            <a:spLocks noChangeShapeType="1"/>
          </p:cNvSpPr>
          <p:nvPr/>
        </p:nvSpPr>
        <p:spPr bwMode="auto">
          <a:xfrm flipH="1" flipV="1">
            <a:off x="2987675" y="5876925"/>
            <a:ext cx="719138" cy="288925"/>
          </a:xfrm>
          <a:prstGeom prst="line">
            <a:avLst/>
          </a:prstGeom>
          <a:noFill/>
          <a:ln w="38100">
            <a:solidFill>
              <a:schemeClr val="bg1"/>
            </a:solidFill>
            <a:round/>
            <a:headEnd/>
            <a:tailEnd type="triangle" w="med" len="med"/>
          </a:ln>
          <a:effectLst/>
        </p:spPr>
        <p:txBody>
          <a:bodyPr/>
          <a:lstStyle/>
          <a:p>
            <a:endParaRPr lang="ru-RU"/>
          </a:p>
        </p:txBody>
      </p:sp>
      <p:sp>
        <p:nvSpPr>
          <p:cNvPr id="99363" name="Line 35"/>
          <p:cNvSpPr>
            <a:spLocks noChangeShapeType="1"/>
          </p:cNvSpPr>
          <p:nvPr/>
        </p:nvSpPr>
        <p:spPr bwMode="auto">
          <a:xfrm flipV="1">
            <a:off x="539750" y="5949950"/>
            <a:ext cx="431800" cy="215900"/>
          </a:xfrm>
          <a:prstGeom prst="line">
            <a:avLst/>
          </a:prstGeom>
          <a:noFill/>
          <a:ln w="38100">
            <a:solidFill>
              <a:schemeClr val="bg1"/>
            </a:solidFill>
            <a:round/>
            <a:headEnd/>
            <a:tailEnd type="triangle" w="med" len="med"/>
          </a:ln>
          <a:effectLst/>
        </p:spPr>
        <p:txBody>
          <a:bodyPr/>
          <a:lstStyle/>
          <a:p>
            <a:endParaRPr lang="ru-RU"/>
          </a:p>
        </p:txBody>
      </p:sp>
      <p:sp>
        <p:nvSpPr>
          <p:cNvPr id="99364" name="Line 36"/>
          <p:cNvSpPr>
            <a:spLocks noChangeShapeType="1"/>
          </p:cNvSpPr>
          <p:nvPr/>
        </p:nvSpPr>
        <p:spPr bwMode="auto">
          <a:xfrm flipH="1" flipV="1">
            <a:off x="3956050" y="5059363"/>
            <a:ext cx="760413" cy="169862"/>
          </a:xfrm>
          <a:prstGeom prst="line">
            <a:avLst/>
          </a:prstGeom>
          <a:noFill/>
          <a:ln w="38100">
            <a:solidFill>
              <a:schemeClr val="bg1"/>
            </a:solidFill>
            <a:round/>
            <a:headEnd/>
            <a:tailEnd type="triangle" w="med" len="med"/>
          </a:ln>
          <a:effectLst/>
        </p:spPr>
        <p:txBody>
          <a:bodyPr/>
          <a:lstStyle/>
          <a:p>
            <a:endParaRPr lang="ru-RU"/>
          </a:p>
        </p:txBody>
      </p:sp>
      <p:sp>
        <p:nvSpPr>
          <p:cNvPr id="99365" name="Rectangle 37"/>
          <p:cNvSpPr>
            <a:spLocks noChangeArrowheads="1"/>
          </p:cNvSpPr>
          <p:nvPr/>
        </p:nvSpPr>
        <p:spPr bwMode="auto">
          <a:xfrm>
            <a:off x="4500563" y="4941888"/>
            <a:ext cx="1296987"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keyboard</a:t>
            </a:r>
            <a:endParaRPr lang="ru-RU" sz="1800"/>
          </a:p>
        </p:txBody>
      </p:sp>
      <p:sp>
        <p:nvSpPr>
          <p:cNvPr id="99366" name="Rectangle 38"/>
          <p:cNvSpPr>
            <a:spLocks noChangeArrowheads="1"/>
          </p:cNvSpPr>
          <p:nvPr/>
        </p:nvSpPr>
        <p:spPr bwMode="auto">
          <a:xfrm>
            <a:off x="6084888" y="6165850"/>
            <a:ext cx="1296987"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mouse pad</a:t>
            </a:r>
            <a:endParaRPr lang="ru-RU" sz="1800"/>
          </a:p>
        </p:txBody>
      </p:sp>
      <p:sp>
        <p:nvSpPr>
          <p:cNvPr id="99371" name="Rectangle 43"/>
          <p:cNvSpPr>
            <a:spLocks noChangeArrowheads="1"/>
          </p:cNvSpPr>
          <p:nvPr/>
        </p:nvSpPr>
        <p:spPr bwMode="auto">
          <a:xfrm>
            <a:off x="7548563" y="2041525"/>
            <a:ext cx="1296987"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printer</a:t>
            </a:r>
            <a:endParaRPr lang="ru-RU" sz="1800"/>
          </a:p>
        </p:txBody>
      </p:sp>
      <p:sp>
        <p:nvSpPr>
          <p:cNvPr id="99372" name="Rectangle 44"/>
          <p:cNvSpPr>
            <a:spLocks noChangeArrowheads="1"/>
          </p:cNvSpPr>
          <p:nvPr/>
        </p:nvSpPr>
        <p:spPr bwMode="auto">
          <a:xfrm>
            <a:off x="5292725" y="1557338"/>
            <a:ext cx="1296988"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CPU</a:t>
            </a:r>
            <a:endParaRPr lang="ru-RU" sz="1800"/>
          </a:p>
        </p:txBody>
      </p:sp>
      <p:sp>
        <p:nvSpPr>
          <p:cNvPr id="99373" name="Rectangle 45"/>
          <p:cNvSpPr>
            <a:spLocks noChangeArrowheads="1"/>
          </p:cNvSpPr>
          <p:nvPr/>
        </p:nvSpPr>
        <p:spPr bwMode="auto">
          <a:xfrm>
            <a:off x="5365750" y="2814638"/>
            <a:ext cx="1296988"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mouse</a:t>
            </a:r>
            <a:endParaRPr lang="ru-RU" sz="1800"/>
          </a:p>
        </p:txBody>
      </p:sp>
      <p:sp>
        <p:nvSpPr>
          <p:cNvPr id="99374" name="Rectangle 46"/>
          <p:cNvSpPr>
            <a:spLocks noChangeArrowheads="1"/>
          </p:cNvSpPr>
          <p:nvPr/>
        </p:nvSpPr>
        <p:spPr bwMode="auto">
          <a:xfrm>
            <a:off x="7396163" y="5732463"/>
            <a:ext cx="1296987"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cartridges </a:t>
            </a:r>
            <a:endParaRPr lang="ru-RU" sz="1800"/>
          </a:p>
        </p:txBody>
      </p:sp>
      <p:sp>
        <p:nvSpPr>
          <p:cNvPr id="99375" name="Line 47"/>
          <p:cNvSpPr>
            <a:spLocks noChangeShapeType="1"/>
          </p:cNvSpPr>
          <p:nvPr/>
        </p:nvSpPr>
        <p:spPr bwMode="auto">
          <a:xfrm flipV="1">
            <a:off x="8027988" y="5300663"/>
            <a:ext cx="360362" cy="433387"/>
          </a:xfrm>
          <a:prstGeom prst="line">
            <a:avLst/>
          </a:prstGeom>
          <a:noFill/>
          <a:ln w="38100">
            <a:solidFill>
              <a:schemeClr val="bg1"/>
            </a:solidFill>
            <a:round/>
            <a:headEnd/>
            <a:tailEnd type="triangle" w="med" len="med"/>
          </a:ln>
          <a:effectLst/>
        </p:spPr>
        <p:txBody>
          <a:bodyPr/>
          <a:lstStyle/>
          <a:p>
            <a:endParaRPr lang="ru-RU"/>
          </a:p>
        </p:txBody>
      </p:sp>
      <p:sp>
        <p:nvSpPr>
          <p:cNvPr id="99376" name="Rectangle 48"/>
          <p:cNvSpPr>
            <a:spLocks noChangeArrowheads="1"/>
          </p:cNvSpPr>
          <p:nvPr/>
        </p:nvSpPr>
        <p:spPr bwMode="auto">
          <a:xfrm>
            <a:off x="3119438" y="6184900"/>
            <a:ext cx="1296987" cy="360363"/>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CD</a:t>
            </a:r>
            <a:endParaRPr lang="ru-RU" sz="1800"/>
          </a:p>
        </p:txBody>
      </p:sp>
      <p:sp>
        <p:nvSpPr>
          <p:cNvPr id="99377" name="Rectangle 49"/>
          <p:cNvSpPr>
            <a:spLocks noChangeArrowheads="1"/>
          </p:cNvSpPr>
          <p:nvPr/>
        </p:nvSpPr>
        <p:spPr bwMode="auto">
          <a:xfrm>
            <a:off x="238125" y="6167438"/>
            <a:ext cx="1296988"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modem</a:t>
            </a:r>
            <a:endParaRPr lang="ru-RU" sz="1800"/>
          </a:p>
        </p:txBody>
      </p:sp>
      <p:sp>
        <p:nvSpPr>
          <p:cNvPr id="99378" name="Rectangle 50"/>
          <p:cNvSpPr>
            <a:spLocks noChangeArrowheads="1"/>
          </p:cNvSpPr>
          <p:nvPr/>
        </p:nvSpPr>
        <p:spPr bwMode="auto">
          <a:xfrm>
            <a:off x="395288" y="1916113"/>
            <a:ext cx="1296987"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monitor</a:t>
            </a:r>
            <a:endParaRPr lang="ru-RU" sz="1800"/>
          </a:p>
        </p:txBody>
      </p:sp>
      <p:sp>
        <p:nvSpPr>
          <p:cNvPr id="99379" name="Rectangle 51"/>
          <p:cNvSpPr>
            <a:spLocks noChangeArrowheads="1"/>
          </p:cNvSpPr>
          <p:nvPr/>
        </p:nvSpPr>
        <p:spPr bwMode="auto">
          <a:xfrm>
            <a:off x="2700338" y="1557338"/>
            <a:ext cx="1296987" cy="360362"/>
          </a:xfrm>
          <a:prstGeom prst="rect">
            <a:avLst/>
          </a:prstGeom>
          <a:solidFill>
            <a:schemeClr val="accent1"/>
          </a:solidFill>
          <a:ln w="9525">
            <a:solidFill>
              <a:schemeClr val="tx1"/>
            </a:solidFill>
            <a:miter lim="800000"/>
            <a:headEnd/>
            <a:tailEnd/>
          </a:ln>
          <a:effectLst/>
        </p:spPr>
        <p:txBody>
          <a:bodyPr wrap="none" anchor="ctr"/>
          <a:lstStyle/>
          <a:p>
            <a:pPr algn="ctr"/>
            <a:r>
              <a:rPr lang="en-US" sz="1800"/>
              <a:t>speakers</a:t>
            </a:r>
            <a:endParaRPr lang="ru-RU" sz="1800"/>
          </a:p>
        </p:txBody>
      </p:sp>
      <p:sp>
        <p:nvSpPr>
          <p:cNvPr id="99382" name="Line 54"/>
          <p:cNvSpPr>
            <a:spLocks noChangeShapeType="1"/>
          </p:cNvSpPr>
          <p:nvPr/>
        </p:nvSpPr>
        <p:spPr bwMode="auto">
          <a:xfrm>
            <a:off x="3924300" y="1916113"/>
            <a:ext cx="1152525" cy="1296987"/>
          </a:xfrm>
          <a:prstGeom prst="line">
            <a:avLst/>
          </a:prstGeom>
          <a:noFill/>
          <a:ln w="38100">
            <a:solidFill>
              <a:schemeClr val="bg1"/>
            </a:solidFill>
            <a:round/>
            <a:headEnd/>
            <a:tailEnd type="triangle" w="med" len="med"/>
          </a:ln>
          <a:effectLst/>
        </p:spPr>
        <p:txBody>
          <a:bodyPr/>
          <a:lstStyle/>
          <a:p>
            <a:endParaRPr lang="ru-RU"/>
          </a:p>
        </p:txBody>
      </p:sp>
      <p:sp>
        <p:nvSpPr>
          <p:cNvPr id="99383" name="Rectangle 55"/>
          <p:cNvSpPr>
            <a:spLocks noChangeArrowheads="1"/>
          </p:cNvSpPr>
          <p:nvPr/>
        </p:nvSpPr>
        <p:spPr bwMode="auto">
          <a:xfrm>
            <a:off x="457200" y="549275"/>
            <a:ext cx="8229600" cy="647700"/>
          </a:xfrm>
          <a:prstGeom prst="rect">
            <a:avLst/>
          </a:prstGeom>
          <a:noFill/>
          <a:ln w="9525">
            <a:noFill/>
            <a:miter lim="800000"/>
            <a:headEnd/>
            <a:tailEnd/>
          </a:ln>
          <a:effectLst/>
        </p:spPr>
        <p:txBody>
          <a:bodyPr anchor="ctr" anchorCtr="1"/>
          <a:lstStyle/>
          <a:p>
            <a:pPr algn="ctr"/>
            <a:r>
              <a:rPr lang="en-US" sz="4000" i="1" u="sng">
                <a:solidFill>
                  <a:srgbClr val="CC0066"/>
                </a:solidFill>
                <a:effectLst>
                  <a:outerShdw blurRad="38100" dist="38100" dir="2700000" algn="tl">
                    <a:srgbClr val="000000"/>
                  </a:outerShdw>
                </a:effectLst>
                <a:latin typeface="YD2002" pitchFamily="18" charset="-127"/>
              </a:rPr>
              <a:t>Checking the homework.</a:t>
            </a:r>
            <a:br>
              <a:rPr lang="en-US" sz="4000" i="1" u="sng">
                <a:solidFill>
                  <a:srgbClr val="CC0066"/>
                </a:solidFill>
                <a:effectLst>
                  <a:outerShdw blurRad="38100" dist="38100" dir="2700000" algn="tl">
                    <a:srgbClr val="000000"/>
                  </a:outerShdw>
                </a:effectLst>
                <a:latin typeface="YD2002" pitchFamily="18" charset="-127"/>
              </a:rPr>
            </a:br>
            <a:endParaRPr lang="ru-RU" sz="4000" i="1" u="sng">
              <a:solidFill>
                <a:srgbClr val="CC0066"/>
              </a:solidFill>
              <a:effectLst>
                <a:outerShdw blurRad="38100" dist="38100" dir="2700000" algn="tl">
                  <a:srgbClr val="000000"/>
                </a:outerShdw>
              </a:effectLst>
              <a:latin typeface="YD2002" pitchFamily="18"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99383"/>
                                        </p:tgtEl>
                                        <p:attrNameLst>
                                          <p:attrName>style.visibility</p:attrName>
                                        </p:attrNameLst>
                                      </p:cBhvr>
                                      <p:to>
                                        <p:strVal val="visible"/>
                                      </p:to>
                                    </p:set>
                                    <p:anim calcmode="lin" valueType="num">
                                      <p:cBhvr additive="base">
                                        <p:cTn id="7" dur="500" fill="hold"/>
                                        <p:tgtEl>
                                          <p:spTgt spid="99383"/>
                                        </p:tgtEl>
                                        <p:attrNameLst>
                                          <p:attrName>ppt_x</p:attrName>
                                        </p:attrNameLst>
                                      </p:cBhvr>
                                      <p:tavLst>
                                        <p:tav tm="0">
                                          <p:val>
                                            <p:strVal val="#ppt_x"/>
                                          </p:val>
                                        </p:tav>
                                        <p:tav tm="100000">
                                          <p:val>
                                            <p:strVal val="#ppt_x"/>
                                          </p:val>
                                        </p:tav>
                                      </p:tavLst>
                                    </p:anim>
                                    <p:anim calcmode="lin" valueType="num">
                                      <p:cBhvr additive="base">
                                        <p:cTn id="8" dur="500" fill="hold"/>
                                        <p:tgtEl>
                                          <p:spTgt spid="993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2" nodeType="clickEffect">
                                  <p:stCondLst>
                                    <p:cond delay="0"/>
                                  </p:stCondLst>
                                  <p:childTnLst>
                                    <p:anim calcmode="lin" valueType="num">
                                      <p:cBhvr additive="base">
                                        <p:cTn id="12" dur="500"/>
                                        <p:tgtEl>
                                          <p:spTgt spid="99383"/>
                                        </p:tgtEl>
                                        <p:attrNameLst>
                                          <p:attrName>ppt_x</p:attrName>
                                        </p:attrNameLst>
                                      </p:cBhvr>
                                      <p:tavLst>
                                        <p:tav tm="0">
                                          <p:val>
                                            <p:strVal val="ppt_x"/>
                                          </p:val>
                                        </p:tav>
                                        <p:tav tm="100000">
                                          <p:val>
                                            <p:strVal val="ppt_x"/>
                                          </p:val>
                                        </p:tav>
                                      </p:tavLst>
                                    </p:anim>
                                    <p:anim calcmode="lin" valueType="num">
                                      <p:cBhvr additive="base">
                                        <p:cTn id="13" dur="500"/>
                                        <p:tgtEl>
                                          <p:spTgt spid="99383"/>
                                        </p:tgtEl>
                                        <p:attrNameLst>
                                          <p:attrName>ppt_y</p:attrName>
                                        </p:attrNameLst>
                                      </p:cBhvr>
                                      <p:tavLst>
                                        <p:tav tm="0">
                                          <p:val>
                                            <p:strVal val="ppt_y"/>
                                          </p:val>
                                        </p:tav>
                                        <p:tav tm="100000">
                                          <p:val>
                                            <p:strVal val="1+ppt_h/2"/>
                                          </p:val>
                                        </p:tav>
                                      </p:tavLst>
                                    </p:anim>
                                    <p:set>
                                      <p:cBhvr>
                                        <p:cTn id="14" dur="1" fill="hold">
                                          <p:stCondLst>
                                            <p:cond delay="499"/>
                                          </p:stCondLst>
                                        </p:cTn>
                                        <p:tgtEl>
                                          <p:spTgt spid="9938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1" nodeType="clickEffect">
                                  <p:stCondLst>
                                    <p:cond delay="0"/>
                                  </p:stCondLst>
                                  <p:iterate type="lt">
                                    <p:tmPct val="0"/>
                                  </p:iterate>
                                  <p:childTnLst>
                                    <p:set>
                                      <p:cBhvr>
                                        <p:cTn id="18" dur="1" fill="hold">
                                          <p:stCondLst>
                                            <p:cond delay="0"/>
                                          </p:stCondLst>
                                        </p:cTn>
                                        <p:tgtEl>
                                          <p:spTgt spid="99330"/>
                                        </p:tgtEl>
                                        <p:attrNameLst>
                                          <p:attrName>style.visibility</p:attrName>
                                        </p:attrNameLst>
                                      </p:cBhvr>
                                      <p:to>
                                        <p:strVal val="visible"/>
                                      </p:to>
                                    </p:set>
                                    <p:anim calcmode="lin" valueType="num">
                                      <p:cBhvr>
                                        <p:cTn id="19" dur="1000" fill="hold"/>
                                        <p:tgtEl>
                                          <p:spTgt spid="99330"/>
                                        </p:tgtEl>
                                        <p:attrNameLst>
                                          <p:attrName>ppt_w</p:attrName>
                                        </p:attrNameLst>
                                      </p:cBhvr>
                                      <p:tavLst>
                                        <p:tav tm="0">
                                          <p:val>
                                            <p:strVal val="#ppt_w*0.70"/>
                                          </p:val>
                                        </p:tav>
                                        <p:tav tm="100000">
                                          <p:val>
                                            <p:strVal val="#ppt_w"/>
                                          </p:val>
                                        </p:tav>
                                      </p:tavLst>
                                    </p:anim>
                                    <p:anim calcmode="lin" valueType="num">
                                      <p:cBhvr>
                                        <p:cTn id="20" dur="1000" fill="hold"/>
                                        <p:tgtEl>
                                          <p:spTgt spid="99330"/>
                                        </p:tgtEl>
                                        <p:attrNameLst>
                                          <p:attrName>ppt_h</p:attrName>
                                        </p:attrNameLst>
                                      </p:cBhvr>
                                      <p:tavLst>
                                        <p:tav tm="0">
                                          <p:val>
                                            <p:strVal val="#ppt_h"/>
                                          </p:val>
                                        </p:tav>
                                        <p:tav tm="100000">
                                          <p:val>
                                            <p:strVal val="#ppt_h"/>
                                          </p:val>
                                        </p:tav>
                                      </p:tavLst>
                                    </p:anim>
                                    <p:animEffect transition="in" filter="fade">
                                      <p:cBhvr>
                                        <p:cTn id="21" dur="1000"/>
                                        <p:tgtEl>
                                          <p:spTgt spid="99330"/>
                                        </p:tgtEl>
                                      </p:cBhvr>
                                    </p:animEffect>
                                  </p:childTnLst>
                                </p:cTn>
                              </p:par>
                            </p:childTnLst>
                          </p:cTn>
                        </p:par>
                        <p:par>
                          <p:cTn id="22" fill="hold">
                            <p:stCondLst>
                              <p:cond delay="1000"/>
                            </p:stCondLst>
                            <p:childTnLst>
                              <p:par>
                                <p:cTn id="23" presetID="18" presetClass="emph" presetSubtype="0" fill="hold" grpId="0" nodeType="afterEffect">
                                  <p:stCondLst>
                                    <p:cond delay="0"/>
                                  </p:stCondLst>
                                  <p:iterate type="lt">
                                    <p:tmPct val="4000"/>
                                  </p:iterate>
                                  <p:childTnLst>
                                    <p:set>
                                      <p:cBhvr override="childStyle">
                                        <p:cTn id="24" dur="500" fill="hold"/>
                                        <p:tgtEl>
                                          <p:spTgt spid="99330"/>
                                        </p:tgtEl>
                                        <p:attrNameLst>
                                          <p:attrName>style.textDecorationUnderline</p:attrName>
                                        </p:attrNameLst>
                                      </p:cBhvr>
                                      <p:to>
                                        <p:strVal val="tru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935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9378"/>
                                        </p:tgtEl>
                                        <p:attrNameLst>
                                          <p:attrName>style.visibility</p:attrName>
                                        </p:attrNameLst>
                                      </p:cBhvr>
                                      <p:to>
                                        <p:strVal val="visible"/>
                                      </p:to>
                                    </p:set>
                                    <p:animEffect transition="in" filter="circle(in)">
                                      <p:cBhvr>
                                        <p:cTn id="33" dur="1000"/>
                                        <p:tgtEl>
                                          <p:spTgt spid="9937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99354"/>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9938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99379"/>
                                        </p:tgtEl>
                                        <p:attrNameLst>
                                          <p:attrName>style.visibility</p:attrName>
                                        </p:attrNameLst>
                                      </p:cBhvr>
                                      <p:to>
                                        <p:strVal val="visible"/>
                                      </p:to>
                                    </p:set>
                                    <p:animEffect transition="in" filter="circle(in)">
                                      <p:cBhvr>
                                        <p:cTn id="44" dur="1000"/>
                                        <p:tgtEl>
                                          <p:spTgt spid="99379"/>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935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99372"/>
                                        </p:tgtEl>
                                        <p:attrNameLst>
                                          <p:attrName>style.visibility</p:attrName>
                                        </p:attrNameLst>
                                      </p:cBhvr>
                                      <p:to>
                                        <p:strVal val="visible"/>
                                      </p:to>
                                    </p:set>
                                    <p:animEffect transition="in" filter="circle(in)">
                                      <p:cBhvr>
                                        <p:cTn id="53" dur="1000"/>
                                        <p:tgtEl>
                                          <p:spTgt spid="99372"/>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9936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99373"/>
                                        </p:tgtEl>
                                        <p:attrNameLst>
                                          <p:attrName>style.visibility</p:attrName>
                                        </p:attrNameLst>
                                      </p:cBhvr>
                                      <p:to>
                                        <p:strVal val="visible"/>
                                      </p:to>
                                    </p:set>
                                    <p:animEffect transition="in" filter="circle(in)">
                                      <p:cBhvr>
                                        <p:cTn id="62" dur="1000"/>
                                        <p:tgtEl>
                                          <p:spTgt spid="99373"/>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9936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99365"/>
                                        </p:tgtEl>
                                        <p:attrNameLst>
                                          <p:attrName>style.visibility</p:attrName>
                                        </p:attrNameLst>
                                      </p:cBhvr>
                                      <p:to>
                                        <p:strVal val="visible"/>
                                      </p:to>
                                    </p:set>
                                    <p:animEffect transition="in" filter="circle(in)">
                                      <p:cBhvr>
                                        <p:cTn id="71" dur="1000"/>
                                        <p:tgtEl>
                                          <p:spTgt spid="99365"/>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9935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99371"/>
                                        </p:tgtEl>
                                        <p:attrNameLst>
                                          <p:attrName>style.visibility</p:attrName>
                                        </p:attrNameLst>
                                      </p:cBhvr>
                                      <p:to>
                                        <p:strVal val="visible"/>
                                      </p:to>
                                    </p:set>
                                    <p:animEffect transition="in" filter="circle(in)">
                                      <p:cBhvr>
                                        <p:cTn id="80" dur="1000"/>
                                        <p:tgtEl>
                                          <p:spTgt spid="99371"/>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9937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6" presetClass="entr" presetSubtype="16" fill="hold" grpId="0" nodeType="clickEffect">
                                  <p:stCondLst>
                                    <p:cond delay="0"/>
                                  </p:stCondLst>
                                  <p:childTnLst>
                                    <p:set>
                                      <p:cBhvr>
                                        <p:cTn id="88" dur="1" fill="hold">
                                          <p:stCondLst>
                                            <p:cond delay="0"/>
                                          </p:stCondLst>
                                        </p:cTn>
                                        <p:tgtEl>
                                          <p:spTgt spid="99374"/>
                                        </p:tgtEl>
                                        <p:attrNameLst>
                                          <p:attrName>style.visibility</p:attrName>
                                        </p:attrNameLst>
                                      </p:cBhvr>
                                      <p:to>
                                        <p:strVal val="visible"/>
                                      </p:to>
                                    </p:set>
                                    <p:animEffect transition="in" filter="circle(in)">
                                      <p:cBhvr>
                                        <p:cTn id="89" dur="1000"/>
                                        <p:tgtEl>
                                          <p:spTgt spid="99374"/>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99361"/>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6" presetClass="entr" presetSubtype="16" fill="hold" grpId="0" nodeType="clickEffect">
                                  <p:stCondLst>
                                    <p:cond delay="0"/>
                                  </p:stCondLst>
                                  <p:childTnLst>
                                    <p:set>
                                      <p:cBhvr>
                                        <p:cTn id="97" dur="1" fill="hold">
                                          <p:stCondLst>
                                            <p:cond delay="0"/>
                                          </p:stCondLst>
                                        </p:cTn>
                                        <p:tgtEl>
                                          <p:spTgt spid="99366"/>
                                        </p:tgtEl>
                                        <p:attrNameLst>
                                          <p:attrName>style.visibility</p:attrName>
                                        </p:attrNameLst>
                                      </p:cBhvr>
                                      <p:to>
                                        <p:strVal val="visible"/>
                                      </p:to>
                                    </p:set>
                                    <p:animEffect transition="in" filter="circle(in)">
                                      <p:cBhvr>
                                        <p:cTn id="98" dur="1000"/>
                                        <p:tgtEl>
                                          <p:spTgt spid="99366"/>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99362"/>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6" presetClass="entr" presetSubtype="16" fill="hold" grpId="0" nodeType="clickEffect">
                                  <p:stCondLst>
                                    <p:cond delay="0"/>
                                  </p:stCondLst>
                                  <p:childTnLst>
                                    <p:set>
                                      <p:cBhvr>
                                        <p:cTn id="106" dur="1" fill="hold">
                                          <p:stCondLst>
                                            <p:cond delay="0"/>
                                          </p:stCondLst>
                                        </p:cTn>
                                        <p:tgtEl>
                                          <p:spTgt spid="99376"/>
                                        </p:tgtEl>
                                        <p:attrNameLst>
                                          <p:attrName>style.visibility</p:attrName>
                                        </p:attrNameLst>
                                      </p:cBhvr>
                                      <p:to>
                                        <p:strVal val="visible"/>
                                      </p:to>
                                    </p:set>
                                    <p:animEffect transition="in" filter="circle(in)">
                                      <p:cBhvr>
                                        <p:cTn id="107" dur="1000"/>
                                        <p:tgtEl>
                                          <p:spTgt spid="99376"/>
                                        </p:tgtEl>
                                      </p:cBhvr>
                                    </p:animEffec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childTnLst>
                                    <p:set>
                                      <p:cBhvr>
                                        <p:cTn id="111" dur="1" fill="hold">
                                          <p:stCondLst>
                                            <p:cond delay="0"/>
                                          </p:stCondLst>
                                        </p:cTn>
                                        <p:tgtEl>
                                          <p:spTgt spid="99363"/>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6" presetClass="entr" presetSubtype="16" fill="hold" grpId="0" nodeType="clickEffect">
                                  <p:stCondLst>
                                    <p:cond delay="0"/>
                                  </p:stCondLst>
                                  <p:childTnLst>
                                    <p:set>
                                      <p:cBhvr>
                                        <p:cTn id="115" dur="1" fill="hold">
                                          <p:stCondLst>
                                            <p:cond delay="0"/>
                                          </p:stCondLst>
                                        </p:cTn>
                                        <p:tgtEl>
                                          <p:spTgt spid="99377"/>
                                        </p:tgtEl>
                                        <p:attrNameLst>
                                          <p:attrName>style.visibility</p:attrName>
                                        </p:attrNameLst>
                                      </p:cBhvr>
                                      <p:to>
                                        <p:strVal val="visible"/>
                                      </p:to>
                                    </p:set>
                                    <p:animEffect transition="in" filter="circle(in)">
                                      <p:cBhvr>
                                        <p:cTn id="116" dur="1000"/>
                                        <p:tgtEl>
                                          <p:spTgt spid="99377"/>
                                        </p:tgtEl>
                                      </p:cBhvr>
                                    </p:animEffect>
                                  </p:childTnLst>
                                </p:cTn>
                              </p:par>
                            </p:childTnLst>
                          </p:cTn>
                        </p:par>
                      </p:childTnLst>
                    </p:cTn>
                  </p:par>
                  <p:par>
                    <p:cTn id="117" fill="hold">
                      <p:stCondLst>
                        <p:cond delay="indefinite"/>
                      </p:stCondLst>
                      <p:childTnLst>
                        <p:par>
                          <p:cTn id="118" fill="hold">
                            <p:stCondLst>
                              <p:cond delay="0"/>
                            </p:stCondLst>
                            <p:childTnLst>
                              <p:par>
                                <p:cTn id="119" presetID="39" presetClass="entr" presetSubtype="0" accel="100000" fill="hold" grpId="0" nodeType="clickEffect">
                                  <p:stCondLst>
                                    <p:cond delay="0"/>
                                  </p:stCondLst>
                                  <p:childTnLst>
                                    <p:set>
                                      <p:cBhvr>
                                        <p:cTn id="120" dur="1" fill="hold">
                                          <p:stCondLst>
                                            <p:cond delay="0"/>
                                          </p:stCondLst>
                                        </p:cTn>
                                        <p:tgtEl>
                                          <p:spTgt spid="99383"/>
                                        </p:tgtEl>
                                        <p:attrNameLst>
                                          <p:attrName>style.visibility</p:attrName>
                                        </p:attrNameLst>
                                      </p:cBhvr>
                                      <p:to>
                                        <p:strVal val="visible"/>
                                      </p:to>
                                    </p:set>
                                    <p:anim calcmode="lin" valueType="num">
                                      <p:cBhvr>
                                        <p:cTn id="121" dur="500" fill="hold"/>
                                        <p:tgtEl>
                                          <p:spTgt spid="99383"/>
                                        </p:tgtEl>
                                        <p:attrNameLst>
                                          <p:attrName>ppt_h</p:attrName>
                                        </p:attrNameLst>
                                      </p:cBhvr>
                                      <p:tavLst>
                                        <p:tav tm="0">
                                          <p:val>
                                            <p:strVal val="#ppt_h/20"/>
                                          </p:val>
                                        </p:tav>
                                        <p:tav tm="50000">
                                          <p:val>
                                            <p:strVal val="#ppt_h/20"/>
                                          </p:val>
                                        </p:tav>
                                        <p:tav tm="100000">
                                          <p:val>
                                            <p:strVal val="#ppt_h"/>
                                          </p:val>
                                        </p:tav>
                                      </p:tavLst>
                                    </p:anim>
                                    <p:anim calcmode="lin" valueType="num">
                                      <p:cBhvr>
                                        <p:cTn id="122" dur="500" fill="hold"/>
                                        <p:tgtEl>
                                          <p:spTgt spid="99383"/>
                                        </p:tgtEl>
                                        <p:attrNameLst>
                                          <p:attrName>ppt_w</p:attrName>
                                        </p:attrNameLst>
                                      </p:cBhvr>
                                      <p:tavLst>
                                        <p:tav tm="0">
                                          <p:val>
                                            <p:strVal val="#ppt_w+.3"/>
                                          </p:val>
                                        </p:tav>
                                        <p:tav tm="50000">
                                          <p:val>
                                            <p:strVal val="#ppt_w+.3"/>
                                          </p:val>
                                        </p:tav>
                                        <p:tav tm="100000">
                                          <p:val>
                                            <p:strVal val="#ppt_w"/>
                                          </p:val>
                                        </p:tav>
                                      </p:tavLst>
                                    </p:anim>
                                    <p:anim calcmode="lin" valueType="num">
                                      <p:cBhvr>
                                        <p:cTn id="123" dur="500" fill="hold"/>
                                        <p:tgtEl>
                                          <p:spTgt spid="99383"/>
                                        </p:tgtEl>
                                        <p:attrNameLst>
                                          <p:attrName>ppt_x</p:attrName>
                                        </p:attrNameLst>
                                      </p:cBhvr>
                                      <p:tavLst>
                                        <p:tav tm="0">
                                          <p:val>
                                            <p:strVal val="#ppt_x-.3"/>
                                          </p:val>
                                        </p:tav>
                                        <p:tav tm="50000">
                                          <p:val>
                                            <p:strVal val="#ppt_x"/>
                                          </p:val>
                                        </p:tav>
                                        <p:tav tm="100000">
                                          <p:val>
                                            <p:strVal val="#ppt_x"/>
                                          </p:val>
                                        </p:tav>
                                      </p:tavLst>
                                    </p:anim>
                                    <p:anim calcmode="lin" valueType="num">
                                      <p:cBhvr>
                                        <p:cTn id="124" dur="500" fill="hold"/>
                                        <p:tgtEl>
                                          <p:spTgt spid="993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30" grpId="1"/>
      <p:bldP spid="99354" grpId="0" animBg="1"/>
      <p:bldP spid="99355" grpId="0" animBg="1"/>
      <p:bldP spid="99356" grpId="0" animBg="1"/>
      <p:bldP spid="99357" grpId="0" animBg="1"/>
      <p:bldP spid="99360" grpId="0" animBg="1"/>
      <p:bldP spid="99361" grpId="0" animBg="1"/>
      <p:bldP spid="99362" grpId="0" animBg="1"/>
      <p:bldP spid="99363" grpId="0" animBg="1"/>
      <p:bldP spid="99364" grpId="0" animBg="1"/>
      <p:bldP spid="99365" grpId="0" animBg="1"/>
      <p:bldP spid="99366" grpId="0" animBg="1"/>
      <p:bldP spid="99371" grpId="0" animBg="1"/>
      <p:bldP spid="99372" grpId="0" animBg="1"/>
      <p:bldP spid="99373" grpId="0" animBg="1"/>
      <p:bldP spid="99374" grpId="0" animBg="1"/>
      <p:bldP spid="99375" grpId="0" animBg="1"/>
      <p:bldP spid="99376" grpId="0" animBg="1"/>
      <p:bldP spid="99377" grpId="0" animBg="1"/>
      <p:bldP spid="99378" grpId="0" animBg="1"/>
      <p:bldP spid="99379" grpId="0" animBg="1"/>
      <p:bldP spid="99382" grpId="0" animBg="1"/>
      <p:bldP spid="99383" grpId="0"/>
      <p:bldP spid="99383" grpId="1"/>
      <p:bldP spid="99383" grpId="2"/>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04452" name="Oval 4"/>
          <p:cNvSpPr>
            <a:spLocks noChangeArrowheads="1"/>
          </p:cNvSpPr>
          <p:nvPr/>
        </p:nvSpPr>
        <p:spPr bwMode="auto">
          <a:xfrm>
            <a:off x="2916238" y="2924175"/>
            <a:ext cx="3024187" cy="1512888"/>
          </a:xfrm>
          <a:prstGeom prst="ellipse">
            <a:avLst/>
          </a:prstGeom>
          <a:solidFill>
            <a:srgbClr val="CC99FF"/>
          </a:solidFill>
          <a:ln w="9525">
            <a:solidFill>
              <a:schemeClr val="tx1"/>
            </a:solidFill>
            <a:round/>
            <a:headEnd/>
            <a:tailEnd/>
          </a:ln>
          <a:effectLst/>
        </p:spPr>
        <p:txBody>
          <a:bodyPr wrap="none" anchor="ctr"/>
          <a:lstStyle/>
          <a:p>
            <a:pPr algn="ctr"/>
            <a:r>
              <a:rPr lang="en-US" sz="2800">
                <a:solidFill>
                  <a:schemeClr val="bg2"/>
                </a:solidFill>
              </a:rPr>
              <a:t>Computers are </a:t>
            </a:r>
          </a:p>
          <a:p>
            <a:pPr algn="ctr"/>
            <a:r>
              <a:rPr lang="en-US" sz="2800">
                <a:solidFill>
                  <a:schemeClr val="bg2"/>
                </a:solidFill>
              </a:rPr>
              <a:t>used for</a:t>
            </a:r>
            <a:endParaRPr lang="ru-RU" sz="2800">
              <a:solidFill>
                <a:schemeClr val="bg2"/>
              </a:solidFill>
            </a:endParaRPr>
          </a:p>
        </p:txBody>
      </p:sp>
      <p:sp>
        <p:nvSpPr>
          <p:cNvPr id="104457" name="AutoShape 9"/>
          <p:cNvSpPr>
            <a:spLocks noChangeArrowheads="1"/>
          </p:cNvSpPr>
          <p:nvPr/>
        </p:nvSpPr>
        <p:spPr bwMode="auto">
          <a:xfrm>
            <a:off x="3635375" y="1125538"/>
            <a:ext cx="1584325" cy="1296987"/>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wrap="none" anchor="ctr"/>
          <a:lstStyle/>
          <a:p>
            <a:pPr algn="ctr"/>
            <a:endParaRPr lang="ru-RU" b="1">
              <a:solidFill>
                <a:srgbClr val="CC3399"/>
              </a:solidFill>
              <a:effectLst>
                <a:outerShdw blurRad="38100" dist="38100" dir="2700000" algn="tl">
                  <a:srgbClr val="000000"/>
                </a:outerShdw>
              </a:effectLst>
            </a:endParaRPr>
          </a:p>
        </p:txBody>
      </p:sp>
      <p:sp>
        <p:nvSpPr>
          <p:cNvPr id="104458" name="AutoShape 10"/>
          <p:cNvSpPr>
            <a:spLocks noChangeArrowheads="1"/>
          </p:cNvSpPr>
          <p:nvPr/>
        </p:nvSpPr>
        <p:spPr bwMode="auto">
          <a:xfrm>
            <a:off x="6732588" y="1196975"/>
            <a:ext cx="1584325" cy="1296988"/>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wrap="none" anchor="ctr"/>
          <a:lstStyle/>
          <a:p>
            <a:pPr algn="ctr"/>
            <a:endParaRPr lang="ru-RU" sz="2100"/>
          </a:p>
        </p:txBody>
      </p:sp>
      <p:sp>
        <p:nvSpPr>
          <p:cNvPr id="104461" name="AutoShape 13"/>
          <p:cNvSpPr>
            <a:spLocks noChangeArrowheads="1"/>
          </p:cNvSpPr>
          <p:nvPr/>
        </p:nvSpPr>
        <p:spPr bwMode="auto">
          <a:xfrm rot="10800000">
            <a:off x="179388" y="2997200"/>
            <a:ext cx="1584325" cy="1296988"/>
          </a:xfrm>
          <a:prstGeom prst="octagon">
            <a:avLst>
              <a:gd name="adj" fmla="val 29287"/>
            </a:avLst>
          </a:prstGeom>
          <a:gradFill rotWithShape="1">
            <a:gsLst>
              <a:gs pos="0">
                <a:schemeClr val="accent1"/>
              </a:gs>
              <a:gs pos="100000">
                <a:schemeClr val="folHlink"/>
              </a:gs>
            </a:gsLst>
            <a:lin ang="0" scaled="1"/>
          </a:gradFill>
          <a:ln w="9525">
            <a:solidFill>
              <a:schemeClr val="tx1"/>
            </a:solidFill>
            <a:miter lim="800000"/>
            <a:headEnd/>
            <a:tailEnd/>
          </a:ln>
          <a:effectLst/>
        </p:spPr>
        <p:txBody>
          <a:bodyPr wrap="none" anchor="ctr"/>
          <a:lstStyle/>
          <a:p>
            <a:endParaRPr lang="ru-RU"/>
          </a:p>
        </p:txBody>
      </p:sp>
      <p:sp>
        <p:nvSpPr>
          <p:cNvPr id="104463" name="Line 15"/>
          <p:cNvSpPr>
            <a:spLocks noChangeShapeType="1"/>
          </p:cNvSpPr>
          <p:nvPr/>
        </p:nvSpPr>
        <p:spPr bwMode="auto">
          <a:xfrm flipH="1">
            <a:off x="5651500" y="2276475"/>
            <a:ext cx="1225550" cy="936625"/>
          </a:xfrm>
          <a:prstGeom prst="line">
            <a:avLst/>
          </a:prstGeom>
          <a:noFill/>
          <a:ln w="76200" cmpd="tri">
            <a:solidFill>
              <a:schemeClr val="bg2"/>
            </a:solidFill>
            <a:round/>
            <a:headEnd/>
            <a:tailEnd/>
          </a:ln>
          <a:effectLst/>
        </p:spPr>
        <p:txBody>
          <a:bodyPr/>
          <a:lstStyle/>
          <a:p>
            <a:endParaRPr lang="ru-RU"/>
          </a:p>
        </p:txBody>
      </p:sp>
      <p:sp>
        <p:nvSpPr>
          <p:cNvPr id="104464" name="Line 16"/>
          <p:cNvSpPr>
            <a:spLocks noChangeShapeType="1"/>
          </p:cNvSpPr>
          <p:nvPr/>
        </p:nvSpPr>
        <p:spPr bwMode="auto">
          <a:xfrm flipH="1">
            <a:off x="5940425" y="3573463"/>
            <a:ext cx="1584325" cy="20637"/>
          </a:xfrm>
          <a:prstGeom prst="line">
            <a:avLst/>
          </a:prstGeom>
          <a:noFill/>
          <a:ln w="76200" cmpd="tri">
            <a:solidFill>
              <a:schemeClr val="bg2"/>
            </a:solidFill>
            <a:round/>
            <a:headEnd/>
            <a:tailEnd/>
          </a:ln>
          <a:effectLst/>
        </p:spPr>
        <p:txBody>
          <a:bodyPr/>
          <a:lstStyle/>
          <a:p>
            <a:endParaRPr lang="ru-RU"/>
          </a:p>
        </p:txBody>
      </p:sp>
      <p:sp>
        <p:nvSpPr>
          <p:cNvPr id="104465" name="Line 17"/>
          <p:cNvSpPr>
            <a:spLocks noChangeShapeType="1"/>
          </p:cNvSpPr>
          <p:nvPr/>
        </p:nvSpPr>
        <p:spPr bwMode="auto">
          <a:xfrm flipH="1" flipV="1">
            <a:off x="5724525" y="4076700"/>
            <a:ext cx="1295400" cy="1223963"/>
          </a:xfrm>
          <a:prstGeom prst="line">
            <a:avLst/>
          </a:prstGeom>
          <a:noFill/>
          <a:ln w="76200" cmpd="tri">
            <a:solidFill>
              <a:schemeClr val="bg2"/>
            </a:solidFill>
            <a:round/>
            <a:headEnd/>
            <a:tailEnd/>
          </a:ln>
          <a:effectLst/>
        </p:spPr>
        <p:txBody>
          <a:bodyPr/>
          <a:lstStyle/>
          <a:p>
            <a:endParaRPr lang="ru-RU"/>
          </a:p>
        </p:txBody>
      </p:sp>
      <p:sp>
        <p:nvSpPr>
          <p:cNvPr id="104466" name="Line 18"/>
          <p:cNvSpPr>
            <a:spLocks noChangeShapeType="1"/>
          </p:cNvSpPr>
          <p:nvPr/>
        </p:nvSpPr>
        <p:spPr bwMode="auto">
          <a:xfrm flipH="1" flipV="1">
            <a:off x="4427538" y="4437063"/>
            <a:ext cx="0" cy="647700"/>
          </a:xfrm>
          <a:prstGeom prst="line">
            <a:avLst/>
          </a:prstGeom>
          <a:noFill/>
          <a:ln w="76200" cmpd="tri">
            <a:solidFill>
              <a:schemeClr val="bg2"/>
            </a:solidFill>
            <a:round/>
            <a:headEnd/>
            <a:tailEnd/>
          </a:ln>
          <a:effectLst/>
        </p:spPr>
        <p:txBody>
          <a:bodyPr/>
          <a:lstStyle/>
          <a:p>
            <a:endParaRPr lang="ru-RU"/>
          </a:p>
        </p:txBody>
      </p:sp>
      <p:sp>
        <p:nvSpPr>
          <p:cNvPr id="104467" name="Line 19"/>
          <p:cNvSpPr>
            <a:spLocks noChangeShapeType="1"/>
          </p:cNvSpPr>
          <p:nvPr/>
        </p:nvSpPr>
        <p:spPr bwMode="auto">
          <a:xfrm flipH="1" flipV="1">
            <a:off x="4427538" y="2420938"/>
            <a:ext cx="0" cy="503237"/>
          </a:xfrm>
          <a:prstGeom prst="line">
            <a:avLst/>
          </a:prstGeom>
          <a:noFill/>
          <a:ln w="76200" cmpd="tri">
            <a:solidFill>
              <a:schemeClr val="bg2"/>
            </a:solidFill>
            <a:round/>
            <a:headEnd/>
            <a:tailEnd/>
          </a:ln>
          <a:effectLst/>
        </p:spPr>
        <p:txBody>
          <a:bodyPr/>
          <a:lstStyle/>
          <a:p>
            <a:endParaRPr lang="ru-RU"/>
          </a:p>
        </p:txBody>
      </p:sp>
      <p:sp>
        <p:nvSpPr>
          <p:cNvPr id="104468" name="Line 20"/>
          <p:cNvSpPr>
            <a:spLocks noChangeShapeType="1"/>
          </p:cNvSpPr>
          <p:nvPr/>
        </p:nvSpPr>
        <p:spPr bwMode="auto">
          <a:xfrm flipH="1">
            <a:off x="1763713" y="3644900"/>
            <a:ext cx="1152525" cy="0"/>
          </a:xfrm>
          <a:prstGeom prst="line">
            <a:avLst/>
          </a:prstGeom>
          <a:noFill/>
          <a:ln w="76200" cmpd="tri">
            <a:solidFill>
              <a:schemeClr val="bg2"/>
            </a:solidFill>
            <a:round/>
            <a:headEnd/>
            <a:tailEnd/>
          </a:ln>
          <a:effectLst/>
        </p:spPr>
        <p:txBody>
          <a:bodyPr/>
          <a:lstStyle/>
          <a:p>
            <a:endParaRPr lang="ru-RU"/>
          </a:p>
        </p:txBody>
      </p:sp>
      <p:sp>
        <p:nvSpPr>
          <p:cNvPr id="104469" name="AutoShape 21"/>
          <p:cNvSpPr>
            <a:spLocks noChangeArrowheads="1"/>
          </p:cNvSpPr>
          <p:nvPr/>
        </p:nvSpPr>
        <p:spPr bwMode="auto">
          <a:xfrm>
            <a:off x="971550" y="1125538"/>
            <a:ext cx="1584325" cy="1296987"/>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wrap="none" anchor="ctr"/>
          <a:lstStyle/>
          <a:p>
            <a:pPr algn="ctr"/>
            <a:endParaRPr lang="ru-RU" sz="2000" b="1">
              <a:solidFill>
                <a:schemeClr val="accent2"/>
              </a:solidFill>
            </a:endParaRPr>
          </a:p>
        </p:txBody>
      </p:sp>
      <p:sp>
        <p:nvSpPr>
          <p:cNvPr id="104470" name="AutoShape 22"/>
          <p:cNvSpPr>
            <a:spLocks noChangeArrowheads="1"/>
          </p:cNvSpPr>
          <p:nvPr/>
        </p:nvSpPr>
        <p:spPr bwMode="auto">
          <a:xfrm rot="10800000">
            <a:off x="3635375" y="5084763"/>
            <a:ext cx="1584325" cy="1296987"/>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wrap="none" anchor="ctr"/>
          <a:lstStyle/>
          <a:p>
            <a:endParaRPr lang="ru-RU"/>
          </a:p>
        </p:txBody>
      </p:sp>
      <p:sp>
        <p:nvSpPr>
          <p:cNvPr id="104471" name="AutoShape 23"/>
          <p:cNvSpPr>
            <a:spLocks noChangeArrowheads="1"/>
          </p:cNvSpPr>
          <p:nvPr/>
        </p:nvSpPr>
        <p:spPr bwMode="auto">
          <a:xfrm rot="10800000">
            <a:off x="900113" y="5157788"/>
            <a:ext cx="1584325" cy="1296987"/>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wrap="none" anchor="ctr"/>
          <a:lstStyle/>
          <a:p>
            <a:endParaRPr lang="ru-RU"/>
          </a:p>
        </p:txBody>
      </p:sp>
      <p:sp>
        <p:nvSpPr>
          <p:cNvPr id="104474" name="AutoShape 26"/>
          <p:cNvSpPr>
            <a:spLocks noChangeArrowheads="1"/>
          </p:cNvSpPr>
          <p:nvPr/>
        </p:nvSpPr>
        <p:spPr bwMode="auto">
          <a:xfrm rot="10800000">
            <a:off x="6804025" y="5084763"/>
            <a:ext cx="1584325" cy="1296987"/>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rot="10800000" wrap="none" anchor="ctr"/>
          <a:lstStyle/>
          <a:p>
            <a:pPr algn="ctr"/>
            <a:endParaRPr lang="ru-RU" b="1">
              <a:solidFill>
                <a:srgbClr val="CC3399"/>
              </a:solidFill>
              <a:effectLst>
                <a:outerShdw blurRad="38100" dist="38100" dir="2700000" algn="tl">
                  <a:srgbClr val="000000"/>
                </a:outerShdw>
              </a:effectLst>
            </a:endParaRPr>
          </a:p>
        </p:txBody>
      </p:sp>
      <p:sp>
        <p:nvSpPr>
          <p:cNvPr id="104476" name="AutoShape 28"/>
          <p:cNvSpPr>
            <a:spLocks noChangeArrowheads="1"/>
          </p:cNvSpPr>
          <p:nvPr/>
        </p:nvSpPr>
        <p:spPr bwMode="auto">
          <a:xfrm>
            <a:off x="7504113" y="2865438"/>
            <a:ext cx="1584325" cy="1296987"/>
          </a:xfrm>
          <a:prstGeom prst="octagon">
            <a:avLst>
              <a:gd name="adj" fmla="val 29287"/>
            </a:avLst>
          </a:prstGeom>
          <a:gradFill rotWithShape="1">
            <a:gsLst>
              <a:gs pos="0">
                <a:schemeClr val="accent1"/>
              </a:gs>
              <a:gs pos="100000">
                <a:schemeClr val="folHlink"/>
              </a:gs>
            </a:gsLst>
            <a:lin ang="0" scaled="1"/>
          </a:gradFill>
          <a:ln w="9525">
            <a:solidFill>
              <a:schemeClr val="tx1"/>
            </a:solidFill>
            <a:miter lim="800000"/>
            <a:headEnd/>
            <a:tailEnd/>
          </a:ln>
          <a:effectLst/>
        </p:spPr>
        <p:txBody>
          <a:bodyPr wrap="none" anchor="ctr"/>
          <a:lstStyle/>
          <a:p>
            <a:pPr algn="ctr"/>
            <a:endParaRPr lang="ru-RU" sz="2100" b="1">
              <a:solidFill>
                <a:srgbClr val="CC3399"/>
              </a:solidFill>
              <a:effectLst>
                <a:outerShdw blurRad="38100" dist="38100" dir="2700000" algn="tl">
                  <a:srgbClr val="000000"/>
                </a:outerShdw>
              </a:effectLst>
            </a:endParaRPr>
          </a:p>
        </p:txBody>
      </p:sp>
      <p:sp>
        <p:nvSpPr>
          <p:cNvPr id="104477" name="Line 29"/>
          <p:cNvSpPr>
            <a:spLocks noChangeShapeType="1"/>
          </p:cNvSpPr>
          <p:nvPr/>
        </p:nvSpPr>
        <p:spPr bwMode="auto">
          <a:xfrm flipH="1" flipV="1">
            <a:off x="2339975" y="2205038"/>
            <a:ext cx="1008063" cy="936625"/>
          </a:xfrm>
          <a:prstGeom prst="line">
            <a:avLst/>
          </a:prstGeom>
          <a:noFill/>
          <a:ln w="76200" cmpd="tri">
            <a:solidFill>
              <a:schemeClr val="bg2"/>
            </a:solidFill>
            <a:round/>
            <a:headEnd/>
            <a:tailEnd/>
          </a:ln>
          <a:effectLst/>
        </p:spPr>
        <p:txBody>
          <a:bodyPr/>
          <a:lstStyle/>
          <a:p>
            <a:endParaRPr lang="ru-RU"/>
          </a:p>
        </p:txBody>
      </p:sp>
      <p:sp>
        <p:nvSpPr>
          <p:cNvPr id="104478" name="Line 30"/>
          <p:cNvSpPr>
            <a:spLocks noChangeShapeType="1"/>
          </p:cNvSpPr>
          <p:nvPr/>
        </p:nvSpPr>
        <p:spPr bwMode="auto">
          <a:xfrm flipH="1">
            <a:off x="2286000" y="4318000"/>
            <a:ext cx="1296988" cy="1008063"/>
          </a:xfrm>
          <a:prstGeom prst="line">
            <a:avLst/>
          </a:prstGeom>
          <a:noFill/>
          <a:ln w="76200" cmpd="tri">
            <a:solidFill>
              <a:schemeClr val="bg2"/>
            </a:solidFill>
            <a:round/>
            <a:headEnd/>
            <a:tailEnd/>
          </a:ln>
          <a:effectLst/>
        </p:spPr>
        <p:txBody>
          <a:bodyPr/>
          <a:lstStyle/>
          <a:p>
            <a:endParaRPr lang="ru-RU"/>
          </a:p>
        </p:txBody>
      </p:sp>
      <p:sp>
        <p:nvSpPr>
          <p:cNvPr id="104481" name="Rectangle 33"/>
          <p:cNvSpPr>
            <a:spLocks noGrp="1" noChangeArrowheads="1"/>
          </p:cNvSpPr>
          <p:nvPr>
            <p:ph type="title"/>
          </p:nvPr>
        </p:nvSpPr>
        <p:spPr>
          <a:xfrm>
            <a:off x="468313" y="1"/>
            <a:ext cx="8229600" cy="908720"/>
          </a:xfrm>
        </p:spPr>
        <p:txBody>
          <a:bodyPr/>
          <a:lstStyle/>
          <a:p>
            <a:endParaRPr lang="ru-RU" sz="2400" dirty="0">
              <a:solidFill>
                <a:srgbClr val="CC0066"/>
              </a:solidFill>
              <a:latin typeface="YD2002" pitchFamily="18" charset="-127"/>
            </a:endParaRPr>
          </a:p>
        </p:txBody>
      </p:sp>
      <p:sp>
        <p:nvSpPr>
          <p:cNvPr id="104483" name="AutoShape 35"/>
          <p:cNvSpPr>
            <a:spLocks noChangeArrowheads="1"/>
          </p:cNvSpPr>
          <p:nvPr/>
        </p:nvSpPr>
        <p:spPr bwMode="auto">
          <a:xfrm rot="10800000">
            <a:off x="3621088" y="1119188"/>
            <a:ext cx="1584325" cy="1296987"/>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rot="10800000" wrap="none" anchor="ctr"/>
          <a:lstStyle/>
          <a:p>
            <a:pPr algn="ctr"/>
            <a:r>
              <a:rPr lang="en-US" sz="2000" b="1" dirty="0">
                <a:solidFill>
                  <a:srgbClr val="CC3399"/>
                </a:solidFill>
                <a:effectLst>
                  <a:outerShdw blurRad="38100" dist="38100" dir="2700000" algn="tl">
                    <a:srgbClr val="000000"/>
                  </a:outerShdw>
                </a:effectLst>
                <a:latin typeface="YD2002" pitchFamily="18" charset="-127"/>
              </a:rPr>
              <a:t>searching </a:t>
            </a:r>
          </a:p>
          <a:p>
            <a:pPr algn="ctr"/>
            <a:r>
              <a:rPr lang="en-US" sz="2000" b="1" dirty="0">
                <a:solidFill>
                  <a:srgbClr val="CC3399"/>
                </a:solidFill>
                <a:effectLst>
                  <a:outerShdw blurRad="38100" dist="38100" dir="2700000" algn="tl">
                    <a:srgbClr val="000000"/>
                  </a:outerShdw>
                </a:effectLst>
                <a:latin typeface="YD2002" pitchFamily="18" charset="-127"/>
              </a:rPr>
              <a:t>for</a:t>
            </a:r>
          </a:p>
          <a:p>
            <a:pPr algn="ctr"/>
            <a:r>
              <a:rPr lang="en-US" sz="2000" b="1" dirty="0">
                <a:solidFill>
                  <a:srgbClr val="CC3399"/>
                </a:solidFill>
                <a:effectLst>
                  <a:outerShdw blurRad="38100" dist="38100" dir="2700000" algn="tl">
                    <a:srgbClr val="000000"/>
                  </a:outerShdw>
                </a:effectLst>
                <a:latin typeface="YD2002" pitchFamily="18" charset="-127"/>
              </a:rPr>
              <a:t> information</a:t>
            </a:r>
            <a:endParaRPr lang="ru-RU" sz="2000" b="1" dirty="0">
              <a:solidFill>
                <a:srgbClr val="CC3399"/>
              </a:solidFill>
              <a:effectLst>
                <a:outerShdw blurRad="38100" dist="38100" dir="2700000" algn="tl">
                  <a:srgbClr val="000000"/>
                </a:outerShdw>
              </a:effectLst>
              <a:latin typeface="YD2002" pitchFamily="18" charset="-127"/>
            </a:endParaRPr>
          </a:p>
        </p:txBody>
      </p:sp>
      <p:sp>
        <p:nvSpPr>
          <p:cNvPr id="104484" name="AutoShape 36"/>
          <p:cNvSpPr>
            <a:spLocks noChangeArrowheads="1"/>
          </p:cNvSpPr>
          <p:nvPr/>
        </p:nvSpPr>
        <p:spPr bwMode="auto">
          <a:xfrm rot="10800000">
            <a:off x="6738938" y="1206500"/>
            <a:ext cx="1584325" cy="1296988"/>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rot="10800000" wrap="none" anchor="ctr"/>
          <a:lstStyle/>
          <a:p>
            <a:pPr algn="ctr"/>
            <a:r>
              <a:rPr lang="en-US" sz="2000" b="1" dirty="0">
                <a:solidFill>
                  <a:srgbClr val="CC0066"/>
                </a:solidFill>
                <a:effectLst>
                  <a:outerShdw blurRad="38100" dist="38100" dir="2700000" algn="tl">
                    <a:srgbClr val="000000"/>
                  </a:outerShdw>
                </a:effectLst>
                <a:latin typeface="YD2002" pitchFamily="18" charset="-127"/>
              </a:rPr>
              <a:t>keeping </a:t>
            </a:r>
          </a:p>
          <a:p>
            <a:pPr algn="ctr"/>
            <a:r>
              <a:rPr lang="en-US" sz="2000" b="1" dirty="0">
                <a:solidFill>
                  <a:srgbClr val="CC0066"/>
                </a:solidFill>
                <a:effectLst>
                  <a:outerShdw blurRad="38100" dist="38100" dir="2700000" algn="tl">
                    <a:srgbClr val="000000"/>
                  </a:outerShdw>
                </a:effectLst>
                <a:latin typeface="YD2002" pitchFamily="18" charset="-127"/>
              </a:rPr>
              <a:t>track of life</a:t>
            </a:r>
            <a:r>
              <a:rPr lang="en-US" dirty="0"/>
              <a:t> </a:t>
            </a:r>
            <a:endParaRPr lang="ru-RU" dirty="0"/>
          </a:p>
        </p:txBody>
      </p:sp>
      <p:sp>
        <p:nvSpPr>
          <p:cNvPr id="104485" name="AutoShape 37"/>
          <p:cNvSpPr>
            <a:spLocks noChangeArrowheads="1"/>
          </p:cNvSpPr>
          <p:nvPr/>
        </p:nvSpPr>
        <p:spPr bwMode="auto">
          <a:xfrm rot="10800000">
            <a:off x="7519988" y="2870200"/>
            <a:ext cx="1584325" cy="1296988"/>
          </a:xfrm>
          <a:prstGeom prst="octagon">
            <a:avLst>
              <a:gd name="adj" fmla="val 29287"/>
            </a:avLst>
          </a:prstGeom>
          <a:gradFill rotWithShape="1">
            <a:gsLst>
              <a:gs pos="0">
                <a:srgbClr val="FFFF00"/>
              </a:gs>
              <a:gs pos="100000">
                <a:schemeClr val="accent1"/>
              </a:gs>
            </a:gsLst>
            <a:lin ang="5400000" scaled="1"/>
          </a:gradFill>
          <a:ln w="9525">
            <a:solidFill>
              <a:schemeClr val="tx1"/>
            </a:solidFill>
            <a:miter lim="800000"/>
            <a:headEnd/>
            <a:tailEnd/>
          </a:ln>
          <a:effectLst/>
        </p:spPr>
        <p:txBody>
          <a:bodyPr rot="10800000" wrap="none" anchor="ctr"/>
          <a:lstStyle/>
          <a:p>
            <a:pPr algn="ctr"/>
            <a:r>
              <a:rPr lang="en-US" sz="2000" b="1" dirty="0" smtClean="0">
                <a:solidFill>
                  <a:srgbClr val="CC0066"/>
                </a:solidFill>
                <a:effectLst>
                  <a:outerShdw blurRad="38100" dist="38100" dir="2700000" algn="tl">
                    <a:srgbClr val="000000"/>
                  </a:outerShdw>
                </a:effectLst>
                <a:latin typeface="YD2002" pitchFamily="18" charset="-127"/>
              </a:rPr>
              <a:t>Keeping</a:t>
            </a:r>
            <a:r>
              <a:rPr lang="ru-RU" sz="2000" b="1" dirty="0" smtClean="0">
                <a:solidFill>
                  <a:srgbClr val="CC0066"/>
                </a:solidFill>
                <a:effectLst>
                  <a:outerShdw blurRad="38100" dist="38100" dir="2700000" algn="tl">
                    <a:srgbClr val="000000"/>
                  </a:outerShdw>
                </a:effectLst>
                <a:latin typeface="YD2002" pitchFamily="18" charset="-127"/>
              </a:rPr>
              <a:t> </a:t>
            </a:r>
            <a:endParaRPr lang="en-US" sz="2000" b="1" dirty="0" smtClean="0">
              <a:solidFill>
                <a:srgbClr val="CC0066"/>
              </a:solidFill>
              <a:effectLst>
                <a:outerShdw blurRad="38100" dist="38100" dir="2700000" algn="tl">
                  <a:srgbClr val="000000"/>
                </a:outerShdw>
              </a:effectLst>
              <a:latin typeface="YD2002" pitchFamily="18" charset="-127"/>
            </a:endParaRPr>
          </a:p>
          <a:p>
            <a:pPr algn="ctr"/>
            <a:r>
              <a:rPr lang="en-US" sz="2000" b="1" dirty="0" smtClean="0">
                <a:solidFill>
                  <a:srgbClr val="CC0066"/>
                </a:solidFill>
                <a:effectLst>
                  <a:outerShdw blurRad="38100" dist="38100" dir="2700000" algn="tl">
                    <a:srgbClr val="000000"/>
                  </a:outerShdw>
                </a:effectLst>
                <a:latin typeface="YD2002" pitchFamily="18" charset="-127"/>
              </a:rPr>
              <a:t>Of </a:t>
            </a:r>
          </a:p>
          <a:p>
            <a:pPr algn="ctr"/>
            <a:r>
              <a:rPr lang="en-US" sz="2000" b="1" dirty="0" smtClean="0">
                <a:solidFill>
                  <a:srgbClr val="CC0066"/>
                </a:solidFill>
                <a:effectLst>
                  <a:outerShdw blurRad="38100" dist="38100" dir="2700000" algn="tl">
                    <a:srgbClr val="000000"/>
                  </a:outerShdw>
                </a:effectLst>
                <a:latin typeface="YD2002" pitchFamily="18" charset="-127"/>
              </a:rPr>
              <a:t>information</a:t>
            </a:r>
            <a:endParaRPr lang="ru-RU" sz="2000" b="1" dirty="0">
              <a:solidFill>
                <a:srgbClr val="CC0066"/>
              </a:solidFill>
              <a:effectLst>
                <a:outerShdw blurRad="38100" dist="38100" dir="2700000" algn="tl">
                  <a:srgbClr val="000000"/>
                </a:outerShdw>
              </a:effectLst>
              <a:latin typeface="YD2002" pitchFamily="18"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452"/>
                                        </p:tgtEl>
                                        <p:attrNameLst>
                                          <p:attrName>style.visibility</p:attrName>
                                        </p:attrNameLst>
                                      </p:cBhvr>
                                      <p:to>
                                        <p:strVal val="visible"/>
                                      </p:to>
                                    </p:set>
                                    <p:anim calcmode="lin" valueType="num">
                                      <p:cBhvr>
                                        <p:cTn id="7" dur="1000" fill="hold"/>
                                        <p:tgtEl>
                                          <p:spTgt spid="104452"/>
                                        </p:tgtEl>
                                        <p:attrNameLst>
                                          <p:attrName>ppt_w</p:attrName>
                                        </p:attrNameLst>
                                      </p:cBhvr>
                                      <p:tavLst>
                                        <p:tav tm="0">
                                          <p:val>
                                            <p:fltVal val="0"/>
                                          </p:val>
                                        </p:tav>
                                        <p:tav tm="100000">
                                          <p:val>
                                            <p:strVal val="#ppt_w"/>
                                          </p:val>
                                        </p:tav>
                                      </p:tavLst>
                                    </p:anim>
                                    <p:anim calcmode="lin" valueType="num">
                                      <p:cBhvr>
                                        <p:cTn id="8" dur="1000" fill="hold"/>
                                        <p:tgtEl>
                                          <p:spTgt spid="104452"/>
                                        </p:tgtEl>
                                        <p:attrNameLst>
                                          <p:attrName>ppt_h</p:attrName>
                                        </p:attrNameLst>
                                      </p:cBhvr>
                                      <p:tavLst>
                                        <p:tav tm="0">
                                          <p:val>
                                            <p:fltVal val="0"/>
                                          </p:val>
                                        </p:tav>
                                        <p:tav tm="100000">
                                          <p:val>
                                            <p:strVal val="#ppt_h"/>
                                          </p:val>
                                        </p:tav>
                                      </p:tavLst>
                                    </p:anim>
                                    <p:anim calcmode="lin" valueType="num">
                                      <p:cBhvr>
                                        <p:cTn id="9" dur="1000" fill="hold"/>
                                        <p:tgtEl>
                                          <p:spTgt spid="10445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445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4457">
                                            <p:bg/>
                                          </p:spTgt>
                                        </p:tgtEl>
                                        <p:attrNameLst>
                                          <p:attrName>style.visibility</p:attrName>
                                        </p:attrNameLst>
                                      </p:cBhvr>
                                      <p:to>
                                        <p:strVal val="visible"/>
                                      </p:to>
                                    </p:set>
                                    <p:anim calcmode="lin" valueType="num">
                                      <p:cBhvr>
                                        <p:cTn id="15" dur="1000" fill="hold"/>
                                        <p:tgtEl>
                                          <p:spTgt spid="104457">
                                            <p:bg/>
                                          </p:spTgt>
                                        </p:tgtEl>
                                        <p:attrNameLst>
                                          <p:attrName>ppt_w</p:attrName>
                                        </p:attrNameLst>
                                      </p:cBhvr>
                                      <p:tavLst>
                                        <p:tav tm="0">
                                          <p:val>
                                            <p:fltVal val="0"/>
                                          </p:val>
                                        </p:tav>
                                        <p:tav tm="100000">
                                          <p:val>
                                            <p:strVal val="#ppt_w"/>
                                          </p:val>
                                        </p:tav>
                                      </p:tavLst>
                                    </p:anim>
                                    <p:anim calcmode="lin" valueType="num">
                                      <p:cBhvr>
                                        <p:cTn id="16" dur="1000" fill="hold"/>
                                        <p:tgtEl>
                                          <p:spTgt spid="104457">
                                            <p:bg/>
                                          </p:spTgt>
                                        </p:tgtEl>
                                        <p:attrNameLst>
                                          <p:attrName>ppt_h</p:attrName>
                                        </p:attrNameLst>
                                      </p:cBhvr>
                                      <p:tavLst>
                                        <p:tav tm="0">
                                          <p:val>
                                            <p:fltVal val="0"/>
                                          </p:val>
                                        </p:tav>
                                        <p:tav tm="100000">
                                          <p:val>
                                            <p:strVal val="#ppt_h"/>
                                          </p:val>
                                        </p:tav>
                                      </p:tavLst>
                                    </p:anim>
                                    <p:anim calcmode="lin" valueType="num">
                                      <p:cBhvr>
                                        <p:cTn id="17" dur="1000" fill="hold"/>
                                        <p:tgtEl>
                                          <p:spTgt spid="104457">
                                            <p:bg/>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4457">
                                            <p:bg/>
                                          </p:spTgt>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grpId="0" nodeType="withEffect" nodePh="1">
                                  <p:stCondLst>
                                    <p:cond delay="0"/>
                                  </p:stCondLst>
                                  <p:endCondLst>
                                    <p:cond evt="begin" delay="0">
                                      <p:tn val="19"/>
                                    </p:cond>
                                  </p:endCondLst>
                                  <p:childTnLst>
                                    <p:set>
                                      <p:cBhvr>
                                        <p:cTn id="20" dur="1" fill="hold">
                                          <p:stCondLst>
                                            <p:cond delay="0"/>
                                          </p:stCondLst>
                                        </p:cTn>
                                        <p:tgtEl>
                                          <p:spTgt spid="104457">
                                            <p:txEl>
                                              <p:pRg st="0" end="0"/>
                                            </p:txEl>
                                          </p:spTgt>
                                        </p:tgtEl>
                                        <p:attrNameLst>
                                          <p:attrName>style.visibility</p:attrName>
                                        </p:attrNameLst>
                                      </p:cBhvr>
                                      <p:to>
                                        <p:strVal val="visible"/>
                                      </p:to>
                                    </p:set>
                                    <p:anim calcmode="lin" valueType="num">
                                      <p:cBhvr>
                                        <p:cTn id="21" dur="1000" fill="hold"/>
                                        <p:tgtEl>
                                          <p:spTgt spid="104457">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104457">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10445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445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000"/>
                            </p:stCondLst>
                            <p:childTnLst>
                              <p:par>
                                <p:cTn id="26" presetID="15" presetClass="entr" presetSubtype="0" fill="hold" grpId="0" nodeType="afterEffect">
                                  <p:stCondLst>
                                    <p:cond delay="0"/>
                                  </p:stCondLst>
                                  <p:childTnLst>
                                    <p:set>
                                      <p:cBhvr>
                                        <p:cTn id="27" dur="1" fill="hold">
                                          <p:stCondLst>
                                            <p:cond delay="0"/>
                                          </p:stCondLst>
                                        </p:cTn>
                                        <p:tgtEl>
                                          <p:spTgt spid="104458">
                                            <p:bg/>
                                          </p:spTgt>
                                        </p:tgtEl>
                                        <p:attrNameLst>
                                          <p:attrName>style.visibility</p:attrName>
                                        </p:attrNameLst>
                                      </p:cBhvr>
                                      <p:to>
                                        <p:strVal val="visible"/>
                                      </p:to>
                                    </p:set>
                                    <p:anim calcmode="lin" valueType="num">
                                      <p:cBhvr>
                                        <p:cTn id="28" dur="1000" fill="hold"/>
                                        <p:tgtEl>
                                          <p:spTgt spid="104458">
                                            <p:bg/>
                                          </p:spTgt>
                                        </p:tgtEl>
                                        <p:attrNameLst>
                                          <p:attrName>ppt_w</p:attrName>
                                        </p:attrNameLst>
                                      </p:cBhvr>
                                      <p:tavLst>
                                        <p:tav tm="0">
                                          <p:val>
                                            <p:fltVal val="0"/>
                                          </p:val>
                                        </p:tav>
                                        <p:tav tm="100000">
                                          <p:val>
                                            <p:strVal val="#ppt_w"/>
                                          </p:val>
                                        </p:tav>
                                      </p:tavLst>
                                    </p:anim>
                                    <p:anim calcmode="lin" valueType="num">
                                      <p:cBhvr>
                                        <p:cTn id="29" dur="1000" fill="hold"/>
                                        <p:tgtEl>
                                          <p:spTgt spid="104458">
                                            <p:bg/>
                                          </p:spTgt>
                                        </p:tgtEl>
                                        <p:attrNameLst>
                                          <p:attrName>ppt_h</p:attrName>
                                        </p:attrNameLst>
                                      </p:cBhvr>
                                      <p:tavLst>
                                        <p:tav tm="0">
                                          <p:val>
                                            <p:fltVal val="0"/>
                                          </p:val>
                                        </p:tav>
                                        <p:tav tm="100000">
                                          <p:val>
                                            <p:strVal val="#ppt_h"/>
                                          </p:val>
                                        </p:tav>
                                      </p:tavLst>
                                    </p:anim>
                                    <p:anim calcmode="lin" valueType="num">
                                      <p:cBhvr>
                                        <p:cTn id="30" dur="1000" fill="hold"/>
                                        <p:tgtEl>
                                          <p:spTgt spid="104458">
                                            <p:bg/>
                                          </p:spTgt>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4458">
                                            <p:bg/>
                                          </p:spTgt>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grpId="0" nodeType="withEffect" nodePh="1">
                                  <p:stCondLst>
                                    <p:cond delay="0"/>
                                  </p:stCondLst>
                                  <p:endCondLst>
                                    <p:cond evt="begin" delay="0">
                                      <p:tn val="32"/>
                                    </p:cond>
                                  </p:endCondLst>
                                  <p:childTnLst>
                                    <p:set>
                                      <p:cBhvr>
                                        <p:cTn id="33" dur="1" fill="hold">
                                          <p:stCondLst>
                                            <p:cond delay="0"/>
                                          </p:stCondLst>
                                        </p:cTn>
                                        <p:tgtEl>
                                          <p:spTgt spid="104458">
                                            <p:txEl>
                                              <p:pRg st="0" end="0"/>
                                            </p:txEl>
                                          </p:spTgt>
                                        </p:tgtEl>
                                        <p:attrNameLst>
                                          <p:attrName>style.visibility</p:attrName>
                                        </p:attrNameLst>
                                      </p:cBhvr>
                                      <p:to>
                                        <p:strVal val="visible"/>
                                      </p:to>
                                    </p:set>
                                    <p:anim calcmode="lin" valueType="num">
                                      <p:cBhvr>
                                        <p:cTn id="34" dur="1000" fill="hold"/>
                                        <p:tgtEl>
                                          <p:spTgt spid="104458">
                                            <p:txEl>
                                              <p:pRg st="0" end="0"/>
                                            </p:txEl>
                                          </p:spTgt>
                                        </p:tgtEl>
                                        <p:attrNameLst>
                                          <p:attrName>ppt_w</p:attrName>
                                        </p:attrNameLst>
                                      </p:cBhvr>
                                      <p:tavLst>
                                        <p:tav tm="0">
                                          <p:val>
                                            <p:fltVal val="0"/>
                                          </p:val>
                                        </p:tav>
                                        <p:tav tm="100000">
                                          <p:val>
                                            <p:strVal val="#ppt_w"/>
                                          </p:val>
                                        </p:tav>
                                      </p:tavLst>
                                    </p:anim>
                                    <p:anim calcmode="lin" valueType="num">
                                      <p:cBhvr>
                                        <p:cTn id="35" dur="1000" fill="hold"/>
                                        <p:tgtEl>
                                          <p:spTgt spid="104458">
                                            <p:txEl>
                                              <p:pRg st="0" end="0"/>
                                            </p:txEl>
                                          </p:spTgt>
                                        </p:tgtEl>
                                        <p:attrNameLst>
                                          <p:attrName>ppt_h</p:attrName>
                                        </p:attrNameLst>
                                      </p:cBhvr>
                                      <p:tavLst>
                                        <p:tav tm="0">
                                          <p:val>
                                            <p:fltVal val="0"/>
                                          </p:val>
                                        </p:tav>
                                        <p:tav tm="100000">
                                          <p:val>
                                            <p:strVal val="#ppt_h"/>
                                          </p:val>
                                        </p:tav>
                                      </p:tavLst>
                                    </p:anim>
                                    <p:anim calcmode="lin" valueType="num">
                                      <p:cBhvr>
                                        <p:cTn id="36" dur="1000" fill="hold"/>
                                        <p:tgtEl>
                                          <p:spTgt spid="10445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0445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000"/>
                            </p:stCondLst>
                            <p:childTnLst>
                              <p:par>
                                <p:cTn id="39" presetID="15" presetClass="entr" presetSubtype="0" fill="hold" grpId="0" nodeType="afterEffect">
                                  <p:stCondLst>
                                    <p:cond delay="0"/>
                                  </p:stCondLst>
                                  <p:childTnLst>
                                    <p:set>
                                      <p:cBhvr>
                                        <p:cTn id="40" dur="1" fill="hold">
                                          <p:stCondLst>
                                            <p:cond delay="0"/>
                                          </p:stCondLst>
                                        </p:cTn>
                                        <p:tgtEl>
                                          <p:spTgt spid="104476">
                                            <p:bg/>
                                          </p:spTgt>
                                        </p:tgtEl>
                                        <p:attrNameLst>
                                          <p:attrName>style.visibility</p:attrName>
                                        </p:attrNameLst>
                                      </p:cBhvr>
                                      <p:to>
                                        <p:strVal val="visible"/>
                                      </p:to>
                                    </p:set>
                                    <p:anim calcmode="lin" valueType="num">
                                      <p:cBhvr>
                                        <p:cTn id="41" dur="1000" fill="hold"/>
                                        <p:tgtEl>
                                          <p:spTgt spid="104476">
                                            <p:bg/>
                                          </p:spTgt>
                                        </p:tgtEl>
                                        <p:attrNameLst>
                                          <p:attrName>ppt_w</p:attrName>
                                        </p:attrNameLst>
                                      </p:cBhvr>
                                      <p:tavLst>
                                        <p:tav tm="0">
                                          <p:val>
                                            <p:fltVal val="0"/>
                                          </p:val>
                                        </p:tav>
                                        <p:tav tm="100000">
                                          <p:val>
                                            <p:strVal val="#ppt_w"/>
                                          </p:val>
                                        </p:tav>
                                      </p:tavLst>
                                    </p:anim>
                                    <p:anim calcmode="lin" valueType="num">
                                      <p:cBhvr>
                                        <p:cTn id="42" dur="1000" fill="hold"/>
                                        <p:tgtEl>
                                          <p:spTgt spid="104476">
                                            <p:bg/>
                                          </p:spTgt>
                                        </p:tgtEl>
                                        <p:attrNameLst>
                                          <p:attrName>ppt_h</p:attrName>
                                        </p:attrNameLst>
                                      </p:cBhvr>
                                      <p:tavLst>
                                        <p:tav tm="0">
                                          <p:val>
                                            <p:fltVal val="0"/>
                                          </p:val>
                                        </p:tav>
                                        <p:tav tm="100000">
                                          <p:val>
                                            <p:strVal val="#ppt_h"/>
                                          </p:val>
                                        </p:tav>
                                      </p:tavLst>
                                    </p:anim>
                                    <p:anim calcmode="lin" valueType="num">
                                      <p:cBhvr>
                                        <p:cTn id="43" dur="1000" fill="hold"/>
                                        <p:tgtEl>
                                          <p:spTgt spid="104476">
                                            <p:bg/>
                                          </p:spTgt>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04476">
                                            <p:bg/>
                                          </p:spTgt>
                                        </p:tgtEl>
                                        <p:attrNameLst>
                                          <p:attrName>ppt_y</p:attrName>
                                        </p:attrNameLst>
                                      </p:cBhvr>
                                      <p:tavLst>
                                        <p:tav tm="0" fmla="#ppt_y+(sin(-2*pi*(1-$))*-#ppt_x+cos(-2*pi*(1-$))*(1-#ppt_y))*(1-$)">
                                          <p:val>
                                            <p:fltVal val="0"/>
                                          </p:val>
                                        </p:tav>
                                        <p:tav tm="100000">
                                          <p:val>
                                            <p:fltVal val="1"/>
                                          </p:val>
                                        </p:tav>
                                      </p:tavLst>
                                    </p:anim>
                                  </p:childTnLst>
                                </p:cTn>
                              </p:par>
                              <p:par>
                                <p:cTn id="45" presetID="15" presetClass="entr" presetSubtype="0" fill="hold" grpId="0" nodeType="withEffect" nodePh="1">
                                  <p:stCondLst>
                                    <p:cond delay="0"/>
                                  </p:stCondLst>
                                  <p:endCondLst>
                                    <p:cond evt="begin" delay="0">
                                      <p:tn val="45"/>
                                    </p:cond>
                                  </p:endCondLst>
                                  <p:childTnLst>
                                    <p:set>
                                      <p:cBhvr>
                                        <p:cTn id="46" dur="1" fill="hold">
                                          <p:stCondLst>
                                            <p:cond delay="0"/>
                                          </p:stCondLst>
                                        </p:cTn>
                                        <p:tgtEl>
                                          <p:spTgt spid="104476">
                                            <p:txEl>
                                              <p:pRg st="0" end="0"/>
                                            </p:txEl>
                                          </p:spTgt>
                                        </p:tgtEl>
                                        <p:attrNameLst>
                                          <p:attrName>style.visibility</p:attrName>
                                        </p:attrNameLst>
                                      </p:cBhvr>
                                      <p:to>
                                        <p:strVal val="visible"/>
                                      </p:to>
                                    </p:set>
                                    <p:anim calcmode="lin" valueType="num">
                                      <p:cBhvr>
                                        <p:cTn id="47" dur="1000" fill="hold"/>
                                        <p:tgtEl>
                                          <p:spTgt spid="104476">
                                            <p:txEl>
                                              <p:pRg st="0" end="0"/>
                                            </p:txEl>
                                          </p:spTgt>
                                        </p:tgtEl>
                                        <p:attrNameLst>
                                          <p:attrName>ppt_w</p:attrName>
                                        </p:attrNameLst>
                                      </p:cBhvr>
                                      <p:tavLst>
                                        <p:tav tm="0">
                                          <p:val>
                                            <p:fltVal val="0"/>
                                          </p:val>
                                        </p:tav>
                                        <p:tav tm="100000">
                                          <p:val>
                                            <p:strVal val="#ppt_w"/>
                                          </p:val>
                                        </p:tav>
                                      </p:tavLst>
                                    </p:anim>
                                    <p:anim calcmode="lin" valueType="num">
                                      <p:cBhvr>
                                        <p:cTn id="48" dur="1000" fill="hold"/>
                                        <p:tgtEl>
                                          <p:spTgt spid="104476">
                                            <p:txEl>
                                              <p:pRg st="0" end="0"/>
                                            </p:txEl>
                                          </p:spTgt>
                                        </p:tgtEl>
                                        <p:attrNameLst>
                                          <p:attrName>ppt_h</p:attrName>
                                        </p:attrNameLst>
                                      </p:cBhvr>
                                      <p:tavLst>
                                        <p:tav tm="0">
                                          <p:val>
                                            <p:fltVal val="0"/>
                                          </p:val>
                                        </p:tav>
                                        <p:tav tm="100000">
                                          <p:val>
                                            <p:strVal val="#ppt_h"/>
                                          </p:val>
                                        </p:tav>
                                      </p:tavLst>
                                    </p:anim>
                                    <p:anim calcmode="lin" valueType="num">
                                      <p:cBhvr>
                                        <p:cTn id="49" dur="1000" fill="hold"/>
                                        <p:tgtEl>
                                          <p:spTgt spid="10447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0447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3000"/>
                            </p:stCondLst>
                            <p:childTnLst>
                              <p:par>
                                <p:cTn id="52" presetID="15" presetClass="entr" presetSubtype="0" fill="hold" grpId="0" nodeType="afterEffect">
                                  <p:stCondLst>
                                    <p:cond delay="0"/>
                                  </p:stCondLst>
                                  <p:childTnLst>
                                    <p:set>
                                      <p:cBhvr>
                                        <p:cTn id="53" dur="1" fill="hold">
                                          <p:stCondLst>
                                            <p:cond delay="0"/>
                                          </p:stCondLst>
                                        </p:cTn>
                                        <p:tgtEl>
                                          <p:spTgt spid="104474"/>
                                        </p:tgtEl>
                                        <p:attrNameLst>
                                          <p:attrName>style.visibility</p:attrName>
                                        </p:attrNameLst>
                                      </p:cBhvr>
                                      <p:to>
                                        <p:strVal val="visible"/>
                                      </p:to>
                                    </p:set>
                                    <p:anim calcmode="lin" valueType="num">
                                      <p:cBhvr>
                                        <p:cTn id="54" dur="1000" fill="hold"/>
                                        <p:tgtEl>
                                          <p:spTgt spid="104474"/>
                                        </p:tgtEl>
                                        <p:attrNameLst>
                                          <p:attrName>ppt_w</p:attrName>
                                        </p:attrNameLst>
                                      </p:cBhvr>
                                      <p:tavLst>
                                        <p:tav tm="0">
                                          <p:val>
                                            <p:fltVal val="0"/>
                                          </p:val>
                                        </p:tav>
                                        <p:tav tm="100000">
                                          <p:val>
                                            <p:strVal val="#ppt_w"/>
                                          </p:val>
                                        </p:tav>
                                      </p:tavLst>
                                    </p:anim>
                                    <p:anim calcmode="lin" valueType="num">
                                      <p:cBhvr>
                                        <p:cTn id="55" dur="1000" fill="hold"/>
                                        <p:tgtEl>
                                          <p:spTgt spid="104474"/>
                                        </p:tgtEl>
                                        <p:attrNameLst>
                                          <p:attrName>ppt_h</p:attrName>
                                        </p:attrNameLst>
                                      </p:cBhvr>
                                      <p:tavLst>
                                        <p:tav tm="0">
                                          <p:val>
                                            <p:fltVal val="0"/>
                                          </p:val>
                                        </p:tav>
                                        <p:tav tm="100000">
                                          <p:val>
                                            <p:strVal val="#ppt_h"/>
                                          </p:val>
                                        </p:tav>
                                      </p:tavLst>
                                    </p:anim>
                                    <p:anim calcmode="lin" valueType="num">
                                      <p:cBhvr>
                                        <p:cTn id="56" dur="1000" fill="hold"/>
                                        <p:tgtEl>
                                          <p:spTgt spid="104474"/>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04474"/>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4000"/>
                            </p:stCondLst>
                            <p:childTnLst>
                              <p:par>
                                <p:cTn id="59" presetID="15" presetClass="entr" presetSubtype="0" fill="hold" grpId="0" nodeType="afterEffect">
                                  <p:stCondLst>
                                    <p:cond delay="0"/>
                                  </p:stCondLst>
                                  <p:childTnLst>
                                    <p:set>
                                      <p:cBhvr>
                                        <p:cTn id="60" dur="1" fill="hold">
                                          <p:stCondLst>
                                            <p:cond delay="0"/>
                                          </p:stCondLst>
                                        </p:cTn>
                                        <p:tgtEl>
                                          <p:spTgt spid="104470"/>
                                        </p:tgtEl>
                                        <p:attrNameLst>
                                          <p:attrName>style.visibility</p:attrName>
                                        </p:attrNameLst>
                                      </p:cBhvr>
                                      <p:to>
                                        <p:strVal val="visible"/>
                                      </p:to>
                                    </p:set>
                                    <p:anim calcmode="lin" valueType="num">
                                      <p:cBhvr>
                                        <p:cTn id="61" dur="1000" fill="hold"/>
                                        <p:tgtEl>
                                          <p:spTgt spid="104470"/>
                                        </p:tgtEl>
                                        <p:attrNameLst>
                                          <p:attrName>ppt_w</p:attrName>
                                        </p:attrNameLst>
                                      </p:cBhvr>
                                      <p:tavLst>
                                        <p:tav tm="0">
                                          <p:val>
                                            <p:fltVal val="0"/>
                                          </p:val>
                                        </p:tav>
                                        <p:tav tm="100000">
                                          <p:val>
                                            <p:strVal val="#ppt_w"/>
                                          </p:val>
                                        </p:tav>
                                      </p:tavLst>
                                    </p:anim>
                                    <p:anim calcmode="lin" valueType="num">
                                      <p:cBhvr>
                                        <p:cTn id="62" dur="1000" fill="hold"/>
                                        <p:tgtEl>
                                          <p:spTgt spid="104470"/>
                                        </p:tgtEl>
                                        <p:attrNameLst>
                                          <p:attrName>ppt_h</p:attrName>
                                        </p:attrNameLst>
                                      </p:cBhvr>
                                      <p:tavLst>
                                        <p:tav tm="0">
                                          <p:val>
                                            <p:fltVal val="0"/>
                                          </p:val>
                                        </p:tav>
                                        <p:tav tm="100000">
                                          <p:val>
                                            <p:strVal val="#ppt_h"/>
                                          </p:val>
                                        </p:tav>
                                      </p:tavLst>
                                    </p:anim>
                                    <p:anim calcmode="lin" valueType="num">
                                      <p:cBhvr>
                                        <p:cTn id="63" dur="1000" fill="hold"/>
                                        <p:tgtEl>
                                          <p:spTgt spid="104470"/>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104470"/>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5000"/>
                            </p:stCondLst>
                            <p:childTnLst>
                              <p:par>
                                <p:cTn id="66" presetID="15" presetClass="entr" presetSubtype="0" fill="hold" grpId="0" nodeType="afterEffect">
                                  <p:stCondLst>
                                    <p:cond delay="0"/>
                                  </p:stCondLst>
                                  <p:childTnLst>
                                    <p:set>
                                      <p:cBhvr>
                                        <p:cTn id="67" dur="1" fill="hold">
                                          <p:stCondLst>
                                            <p:cond delay="0"/>
                                          </p:stCondLst>
                                        </p:cTn>
                                        <p:tgtEl>
                                          <p:spTgt spid="104471"/>
                                        </p:tgtEl>
                                        <p:attrNameLst>
                                          <p:attrName>style.visibility</p:attrName>
                                        </p:attrNameLst>
                                      </p:cBhvr>
                                      <p:to>
                                        <p:strVal val="visible"/>
                                      </p:to>
                                    </p:set>
                                    <p:anim calcmode="lin" valueType="num">
                                      <p:cBhvr>
                                        <p:cTn id="68" dur="1000" fill="hold"/>
                                        <p:tgtEl>
                                          <p:spTgt spid="104471"/>
                                        </p:tgtEl>
                                        <p:attrNameLst>
                                          <p:attrName>ppt_w</p:attrName>
                                        </p:attrNameLst>
                                      </p:cBhvr>
                                      <p:tavLst>
                                        <p:tav tm="0">
                                          <p:val>
                                            <p:fltVal val="0"/>
                                          </p:val>
                                        </p:tav>
                                        <p:tav tm="100000">
                                          <p:val>
                                            <p:strVal val="#ppt_w"/>
                                          </p:val>
                                        </p:tav>
                                      </p:tavLst>
                                    </p:anim>
                                    <p:anim calcmode="lin" valueType="num">
                                      <p:cBhvr>
                                        <p:cTn id="69" dur="1000" fill="hold"/>
                                        <p:tgtEl>
                                          <p:spTgt spid="104471"/>
                                        </p:tgtEl>
                                        <p:attrNameLst>
                                          <p:attrName>ppt_h</p:attrName>
                                        </p:attrNameLst>
                                      </p:cBhvr>
                                      <p:tavLst>
                                        <p:tav tm="0">
                                          <p:val>
                                            <p:fltVal val="0"/>
                                          </p:val>
                                        </p:tav>
                                        <p:tav tm="100000">
                                          <p:val>
                                            <p:strVal val="#ppt_h"/>
                                          </p:val>
                                        </p:tav>
                                      </p:tavLst>
                                    </p:anim>
                                    <p:anim calcmode="lin" valueType="num">
                                      <p:cBhvr>
                                        <p:cTn id="70" dur="1000" fill="hold"/>
                                        <p:tgtEl>
                                          <p:spTgt spid="104471"/>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04471"/>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6000"/>
                            </p:stCondLst>
                            <p:childTnLst>
                              <p:par>
                                <p:cTn id="73" presetID="15" presetClass="entr" presetSubtype="0" fill="hold" grpId="0" nodeType="afterEffect">
                                  <p:stCondLst>
                                    <p:cond delay="0"/>
                                  </p:stCondLst>
                                  <p:childTnLst>
                                    <p:set>
                                      <p:cBhvr>
                                        <p:cTn id="74" dur="1" fill="hold">
                                          <p:stCondLst>
                                            <p:cond delay="0"/>
                                          </p:stCondLst>
                                        </p:cTn>
                                        <p:tgtEl>
                                          <p:spTgt spid="104461"/>
                                        </p:tgtEl>
                                        <p:attrNameLst>
                                          <p:attrName>style.visibility</p:attrName>
                                        </p:attrNameLst>
                                      </p:cBhvr>
                                      <p:to>
                                        <p:strVal val="visible"/>
                                      </p:to>
                                    </p:set>
                                    <p:anim calcmode="lin" valueType="num">
                                      <p:cBhvr>
                                        <p:cTn id="75" dur="1000" fill="hold"/>
                                        <p:tgtEl>
                                          <p:spTgt spid="104461"/>
                                        </p:tgtEl>
                                        <p:attrNameLst>
                                          <p:attrName>ppt_w</p:attrName>
                                        </p:attrNameLst>
                                      </p:cBhvr>
                                      <p:tavLst>
                                        <p:tav tm="0">
                                          <p:val>
                                            <p:fltVal val="0"/>
                                          </p:val>
                                        </p:tav>
                                        <p:tav tm="100000">
                                          <p:val>
                                            <p:strVal val="#ppt_w"/>
                                          </p:val>
                                        </p:tav>
                                      </p:tavLst>
                                    </p:anim>
                                    <p:anim calcmode="lin" valueType="num">
                                      <p:cBhvr>
                                        <p:cTn id="76" dur="1000" fill="hold"/>
                                        <p:tgtEl>
                                          <p:spTgt spid="104461"/>
                                        </p:tgtEl>
                                        <p:attrNameLst>
                                          <p:attrName>ppt_h</p:attrName>
                                        </p:attrNameLst>
                                      </p:cBhvr>
                                      <p:tavLst>
                                        <p:tav tm="0">
                                          <p:val>
                                            <p:fltVal val="0"/>
                                          </p:val>
                                        </p:tav>
                                        <p:tav tm="100000">
                                          <p:val>
                                            <p:strVal val="#ppt_h"/>
                                          </p:val>
                                        </p:tav>
                                      </p:tavLst>
                                    </p:anim>
                                    <p:anim calcmode="lin" valueType="num">
                                      <p:cBhvr>
                                        <p:cTn id="77" dur="1000" fill="hold"/>
                                        <p:tgtEl>
                                          <p:spTgt spid="104461"/>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104461"/>
                                        </p:tgtEl>
                                        <p:attrNameLst>
                                          <p:attrName>ppt_y</p:attrName>
                                        </p:attrNameLst>
                                      </p:cBhvr>
                                      <p:tavLst>
                                        <p:tav tm="0" fmla="#ppt_y+(sin(-2*pi*(1-$))*-#ppt_x+cos(-2*pi*(1-$))*(1-#ppt_y))*(1-$)">
                                          <p:val>
                                            <p:fltVal val="0"/>
                                          </p:val>
                                        </p:tav>
                                        <p:tav tm="100000">
                                          <p:val>
                                            <p:fltVal val="1"/>
                                          </p:val>
                                        </p:tav>
                                      </p:tavLst>
                                    </p:anim>
                                  </p:childTnLst>
                                </p:cTn>
                              </p:par>
                            </p:childTnLst>
                          </p:cTn>
                        </p:par>
                        <p:par>
                          <p:cTn id="79" fill="hold">
                            <p:stCondLst>
                              <p:cond delay="7000"/>
                            </p:stCondLst>
                            <p:childTnLst>
                              <p:par>
                                <p:cTn id="80" presetID="15" presetClass="entr" presetSubtype="0" fill="hold" grpId="0" nodeType="afterEffect">
                                  <p:stCondLst>
                                    <p:cond delay="0"/>
                                  </p:stCondLst>
                                  <p:childTnLst>
                                    <p:set>
                                      <p:cBhvr>
                                        <p:cTn id="81" dur="1" fill="hold">
                                          <p:stCondLst>
                                            <p:cond delay="0"/>
                                          </p:stCondLst>
                                        </p:cTn>
                                        <p:tgtEl>
                                          <p:spTgt spid="104469"/>
                                        </p:tgtEl>
                                        <p:attrNameLst>
                                          <p:attrName>style.visibility</p:attrName>
                                        </p:attrNameLst>
                                      </p:cBhvr>
                                      <p:to>
                                        <p:strVal val="visible"/>
                                      </p:to>
                                    </p:set>
                                    <p:anim calcmode="lin" valueType="num">
                                      <p:cBhvr>
                                        <p:cTn id="82" dur="1000" fill="hold"/>
                                        <p:tgtEl>
                                          <p:spTgt spid="104469"/>
                                        </p:tgtEl>
                                        <p:attrNameLst>
                                          <p:attrName>ppt_w</p:attrName>
                                        </p:attrNameLst>
                                      </p:cBhvr>
                                      <p:tavLst>
                                        <p:tav tm="0">
                                          <p:val>
                                            <p:fltVal val="0"/>
                                          </p:val>
                                        </p:tav>
                                        <p:tav tm="100000">
                                          <p:val>
                                            <p:strVal val="#ppt_w"/>
                                          </p:val>
                                        </p:tav>
                                      </p:tavLst>
                                    </p:anim>
                                    <p:anim calcmode="lin" valueType="num">
                                      <p:cBhvr>
                                        <p:cTn id="83" dur="1000" fill="hold"/>
                                        <p:tgtEl>
                                          <p:spTgt spid="104469"/>
                                        </p:tgtEl>
                                        <p:attrNameLst>
                                          <p:attrName>ppt_h</p:attrName>
                                        </p:attrNameLst>
                                      </p:cBhvr>
                                      <p:tavLst>
                                        <p:tav tm="0">
                                          <p:val>
                                            <p:fltVal val="0"/>
                                          </p:val>
                                        </p:tav>
                                        <p:tav tm="100000">
                                          <p:val>
                                            <p:strVal val="#ppt_h"/>
                                          </p:val>
                                        </p:tav>
                                      </p:tavLst>
                                    </p:anim>
                                    <p:anim calcmode="lin" valueType="num">
                                      <p:cBhvr>
                                        <p:cTn id="84" dur="1000" fill="hold"/>
                                        <p:tgtEl>
                                          <p:spTgt spid="104469"/>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10446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104467"/>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104463"/>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104464"/>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104465"/>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104466"/>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104478"/>
                                        </p:tgtEl>
                                        <p:attrNameLst>
                                          <p:attrName>style.visibility</p:attrName>
                                        </p:attrNameLst>
                                      </p:cBhvr>
                                      <p:to>
                                        <p:strVal val="visible"/>
                                      </p:to>
                                    </p:set>
                                  </p:childTnLst>
                                </p:cTn>
                              </p:par>
                              <p:par>
                                <p:cTn id="100" presetID="1" presetClass="entr" presetSubtype="0" fill="hold" grpId="0" nodeType="withEffect">
                                  <p:stCondLst>
                                    <p:cond delay="0"/>
                                  </p:stCondLst>
                                  <p:childTnLst>
                                    <p:set>
                                      <p:cBhvr>
                                        <p:cTn id="101" dur="1" fill="hold">
                                          <p:stCondLst>
                                            <p:cond delay="0"/>
                                          </p:stCondLst>
                                        </p:cTn>
                                        <p:tgtEl>
                                          <p:spTgt spid="104468"/>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104477"/>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55" presetClass="entr" presetSubtype="0" fill="hold" grpId="0" nodeType="clickEffect" nodePh="1">
                                  <p:stCondLst>
                                    <p:cond delay="0"/>
                                  </p:stCondLst>
                                  <p:endCondLst>
                                    <p:cond evt="begin" delay="0">
                                      <p:tn val="106"/>
                                    </p:cond>
                                  </p:endCondLst>
                                  <p:childTnLst>
                                    <p:set>
                                      <p:cBhvr>
                                        <p:cTn id="107" dur="1" fill="hold">
                                          <p:stCondLst>
                                            <p:cond delay="0"/>
                                          </p:stCondLst>
                                        </p:cTn>
                                        <p:tgtEl>
                                          <p:spTgt spid="104481"/>
                                        </p:tgtEl>
                                        <p:attrNameLst>
                                          <p:attrName>style.visibility</p:attrName>
                                        </p:attrNameLst>
                                      </p:cBhvr>
                                      <p:to>
                                        <p:strVal val="visible"/>
                                      </p:to>
                                    </p:set>
                                    <p:anim calcmode="lin" valueType="num">
                                      <p:cBhvr>
                                        <p:cTn id="108" dur="1000" fill="hold"/>
                                        <p:tgtEl>
                                          <p:spTgt spid="104481"/>
                                        </p:tgtEl>
                                        <p:attrNameLst>
                                          <p:attrName>ppt_w</p:attrName>
                                        </p:attrNameLst>
                                      </p:cBhvr>
                                      <p:tavLst>
                                        <p:tav tm="0">
                                          <p:val>
                                            <p:strVal val="#ppt_w*0.70"/>
                                          </p:val>
                                        </p:tav>
                                        <p:tav tm="100000">
                                          <p:val>
                                            <p:strVal val="#ppt_w"/>
                                          </p:val>
                                        </p:tav>
                                      </p:tavLst>
                                    </p:anim>
                                    <p:anim calcmode="lin" valueType="num">
                                      <p:cBhvr>
                                        <p:cTn id="109" dur="1000" fill="hold"/>
                                        <p:tgtEl>
                                          <p:spTgt spid="104481"/>
                                        </p:tgtEl>
                                        <p:attrNameLst>
                                          <p:attrName>ppt_h</p:attrName>
                                        </p:attrNameLst>
                                      </p:cBhvr>
                                      <p:tavLst>
                                        <p:tav tm="0">
                                          <p:val>
                                            <p:strVal val="#ppt_h"/>
                                          </p:val>
                                        </p:tav>
                                        <p:tav tm="100000">
                                          <p:val>
                                            <p:strVal val="#ppt_h"/>
                                          </p:val>
                                        </p:tav>
                                      </p:tavLst>
                                    </p:anim>
                                    <p:animEffect transition="in" filter="fade">
                                      <p:cBhvr>
                                        <p:cTn id="110" dur="1000"/>
                                        <p:tgtEl>
                                          <p:spTgt spid="104481"/>
                                        </p:tgtEl>
                                      </p:cBhvr>
                                    </p:animEffect>
                                  </p:childTnLst>
                                </p:cTn>
                              </p:par>
                            </p:childTnLst>
                          </p:cTn>
                        </p:par>
                      </p:childTnLst>
                    </p:cTn>
                  </p:par>
                  <p:par>
                    <p:cTn id="111" fill="hold">
                      <p:stCondLst>
                        <p:cond delay="indefinite"/>
                      </p:stCondLst>
                      <p:childTnLst>
                        <p:par>
                          <p:cTn id="112" fill="hold">
                            <p:stCondLst>
                              <p:cond delay="0"/>
                            </p:stCondLst>
                            <p:childTnLst>
                              <p:par>
                                <p:cTn id="113" presetID="13" presetClass="entr" presetSubtype="16" fill="hold" nodeType="clickEffect" nodePh="1">
                                  <p:stCondLst>
                                    <p:cond delay="0"/>
                                  </p:stCondLst>
                                  <p:endCondLst>
                                    <p:cond evt="begin" delay="0">
                                      <p:tn val="113"/>
                                    </p:cond>
                                  </p:endCondLst>
                                  <p:childTnLst>
                                    <p:set>
                                      <p:cBhvr>
                                        <p:cTn id="114" dur="1" fill="hold">
                                          <p:stCondLst>
                                            <p:cond delay="0"/>
                                          </p:stCondLst>
                                        </p:cTn>
                                        <p:tgtEl>
                                          <p:spTgt spid="104458">
                                            <p:txEl>
                                              <p:pRg st="0" end="0"/>
                                            </p:txEl>
                                          </p:spTgt>
                                        </p:tgtEl>
                                        <p:attrNameLst>
                                          <p:attrName>style.visibility</p:attrName>
                                        </p:attrNameLst>
                                      </p:cBhvr>
                                      <p:to>
                                        <p:strVal val="visible"/>
                                      </p:to>
                                    </p:set>
                                    <p:animEffect transition="in" filter="plus(in)">
                                      <p:cBhvr>
                                        <p:cTn id="115" dur="2000"/>
                                        <p:tgtEl>
                                          <p:spTgt spid="104458">
                                            <p:txEl>
                                              <p:pRg st="0" end="0"/>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13" presetClass="entr" presetSubtype="16" fill="hold" nodeType="clickEffect" nodePh="1">
                                  <p:stCondLst>
                                    <p:cond delay="0"/>
                                  </p:stCondLst>
                                  <p:endCondLst>
                                    <p:cond evt="begin" delay="0">
                                      <p:tn val="118"/>
                                    </p:cond>
                                  </p:endCondLst>
                                  <p:childTnLst>
                                    <p:set>
                                      <p:cBhvr>
                                        <p:cTn id="119" dur="1" fill="hold">
                                          <p:stCondLst>
                                            <p:cond delay="0"/>
                                          </p:stCondLst>
                                        </p:cTn>
                                        <p:tgtEl>
                                          <p:spTgt spid="104476">
                                            <p:txEl>
                                              <p:pRg st="0" end="0"/>
                                            </p:txEl>
                                          </p:spTgt>
                                        </p:tgtEl>
                                        <p:attrNameLst>
                                          <p:attrName>style.visibility</p:attrName>
                                        </p:attrNameLst>
                                      </p:cBhvr>
                                      <p:to>
                                        <p:strVal val="visible"/>
                                      </p:to>
                                    </p:set>
                                    <p:animEffect transition="in" filter="plus(in)">
                                      <p:cBhvr>
                                        <p:cTn id="120" dur="2000"/>
                                        <p:tgtEl>
                                          <p:spTgt spid="104476">
                                            <p:txEl>
                                              <p:pRg st="0" end="0"/>
                                            </p:tx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3" presetClass="entr" presetSubtype="16" fill="hold" nodeType="clickEffect" nodePh="1">
                                  <p:stCondLst>
                                    <p:cond delay="0"/>
                                  </p:stCondLst>
                                  <p:endCondLst>
                                    <p:cond evt="begin" delay="0">
                                      <p:tn val="123"/>
                                    </p:cond>
                                  </p:endCondLst>
                                  <p:childTnLst>
                                    <p:set>
                                      <p:cBhvr>
                                        <p:cTn id="124" dur="1" fill="hold">
                                          <p:stCondLst>
                                            <p:cond delay="0"/>
                                          </p:stCondLst>
                                        </p:cTn>
                                        <p:tgtEl>
                                          <p:spTgt spid="104457">
                                            <p:txEl>
                                              <p:pRg st="0" end="0"/>
                                            </p:txEl>
                                          </p:spTgt>
                                        </p:tgtEl>
                                        <p:attrNameLst>
                                          <p:attrName>style.visibility</p:attrName>
                                        </p:attrNameLst>
                                      </p:cBhvr>
                                      <p:to>
                                        <p:strVal val="visible"/>
                                      </p:to>
                                    </p:set>
                                    <p:animEffect transition="in" filter="plus(in)">
                                      <p:cBhvr>
                                        <p:cTn id="125" dur="2000"/>
                                        <p:tgtEl>
                                          <p:spTgt spid="104457">
                                            <p:txEl>
                                              <p:pRg st="0" end="0"/>
                                            </p:txEl>
                                          </p:spTgt>
                                        </p:tgtEl>
                                      </p:cBhvr>
                                    </p:animEffec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grpId="0" nodeType="clickEffect">
                                  <p:stCondLst>
                                    <p:cond delay="0"/>
                                  </p:stCondLst>
                                  <p:childTnLst>
                                    <p:set>
                                      <p:cBhvr>
                                        <p:cTn id="129" dur="1" fill="hold">
                                          <p:stCondLst>
                                            <p:cond delay="0"/>
                                          </p:stCondLst>
                                        </p:cTn>
                                        <p:tgtEl>
                                          <p:spTgt spid="104483"/>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0"/>
                                          </p:stCondLst>
                                        </p:cTn>
                                        <p:tgtEl>
                                          <p:spTgt spid="104484"/>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0" nodeType="clickEffect">
                                  <p:stCondLst>
                                    <p:cond delay="0"/>
                                  </p:stCondLst>
                                  <p:childTnLst>
                                    <p:set>
                                      <p:cBhvr>
                                        <p:cTn id="137" dur="1" fill="hold">
                                          <p:stCondLst>
                                            <p:cond delay="0"/>
                                          </p:stCondLst>
                                        </p:cTn>
                                        <p:tgtEl>
                                          <p:spTgt spid="104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animBg="1"/>
      <p:bldP spid="104457" grpId="0" build="allAtOnce" animBg="1"/>
      <p:bldP spid="104458" grpId="0" build="allAtOnce" animBg="1"/>
      <p:bldP spid="104461" grpId="0" animBg="1"/>
      <p:bldP spid="104463" grpId="0" animBg="1"/>
      <p:bldP spid="104464" grpId="0" animBg="1"/>
      <p:bldP spid="104465" grpId="0" animBg="1"/>
      <p:bldP spid="104466" grpId="0" animBg="1"/>
      <p:bldP spid="104467" grpId="0" animBg="1"/>
      <p:bldP spid="104468" grpId="0" animBg="1"/>
      <p:bldP spid="104469" grpId="0" animBg="1"/>
      <p:bldP spid="104470" grpId="0" animBg="1"/>
      <p:bldP spid="104471" grpId="0" animBg="1"/>
      <p:bldP spid="104474" grpId="0" animBg="1"/>
      <p:bldP spid="104476" grpId="0" build="allAtOnce" animBg="1"/>
      <p:bldP spid="104477" grpId="0" animBg="1"/>
      <p:bldP spid="104478" grpId="0" animBg="1"/>
      <p:bldP spid="104481" grpId="0"/>
      <p:bldP spid="104483" grpId="0" animBg="1"/>
      <p:bldP spid="104484" grpId="0" animBg="1"/>
      <p:bldP spid="10448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normAutofit fontScale="90000"/>
          </a:bodyPr>
          <a:lstStyle/>
          <a:p>
            <a:r>
              <a:rPr lang="en-US" sz="4000">
                <a:solidFill>
                  <a:schemeClr val="bg2"/>
                </a:solidFill>
                <a:latin typeface="YD2002" pitchFamily="18" charset="-127"/>
              </a:rPr>
              <a:t>Using computer in everyday life</a:t>
            </a:r>
            <a:endParaRPr lang="ru-RU" sz="4000">
              <a:solidFill>
                <a:schemeClr val="bg2"/>
              </a:solidFill>
              <a:latin typeface="YD2002" pitchFamily="18" charset="-127"/>
            </a:endParaRPr>
          </a:p>
        </p:txBody>
      </p:sp>
      <p:graphicFrame>
        <p:nvGraphicFramePr>
          <p:cNvPr id="106545" name="Group 49"/>
          <p:cNvGraphicFramePr>
            <a:graphicFrameLocks noGrp="1"/>
          </p:cNvGraphicFramePr>
          <p:nvPr>
            <p:ph type="tbl" idx="1"/>
          </p:nvPr>
        </p:nvGraphicFramePr>
        <p:xfrm>
          <a:off x="457200" y="1600200"/>
          <a:ext cx="8229600" cy="4402138"/>
        </p:xfrm>
        <a:graphic>
          <a:graphicData uri="http://schemas.openxmlformats.org/drawingml/2006/table">
            <a:tbl>
              <a:tblPr/>
              <a:tblGrid>
                <a:gridCol w="2743200"/>
                <a:gridCol w="2743200"/>
                <a:gridCol w="2743200"/>
              </a:tblGrid>
              <a:tr h="744538">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4000" b="0" i="0" u="none" strike="noStrike" cap="none" normalizeH="0" baseline="0" dirty="0" smtClean="0">
                          <a:ln>
                            <a:noFill/>
                          </a:ln>
                          <a:solidFill>
                            <a:srgbClr val="CC0066"/>
                          </a:solidFill>
                          <a:effectLst>
                            <a:outerShdw blurRad="38100" dist="38100" dir="2700000" algn="tl">
                              <a:srgbClr val="000000"/>
                            </a:outerShdw>
                          </a:effectLst>
                          <a:latin typeface="YD2002" pitchFamily="18" charset="-127"/>
                        </a:rPr>
                        <a:t>For </a:t>
                      </a:r>
                      <a:endParaRPr kumimoji="0" lang="ru-RU" sz="4000" b="0" i="0" u="none" strike="noStrike" cap="none" normalizeH="0" baseline="0" dirty="0" smtClean="0">
                        <a:ln>
                          <a:noFill/>
                        </a:ln>
                        <a:solidFill>
                          <a:srgbClr val="CC0066"/>
                        </a:solidFill>
                        <a:effectLst>
                          <a:outerShdw blurRad="38100" dist="38100" dir="2700000" algn="tl">
                            <a:srgbClr val="000000"/>
                          </a:outerShdw>
                        </a:effectLst>
                        <a:latin typeface="YD2002"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4000" b="0" i="0" u="none" strike="noStrike" cap="none" normalizeH="0" baseline="0" smtClean="0">
                          <a:ln>
                            <a:noFill/>
                          </a:ln>
                          <a:solidFill>
                            <a:srgbClr val="CC0066"/>
                          </a:solidFill>
                          <a:effectLst>
                            <a:outerShdw blurRad="38100" dist="38100" dir="2700000" algn="tl">
                              <a:srgbClr val="000000"/>
                            </a:outerShdw>
                          </a:effectLst>
                          <a:latin typeface="YD2002" pitchFamily="18" charset="-127"/>
                        </a:rPr>
                        <a:t>Against</a:t>
                      </a:r>
                      <a:endParaRPr kumimoji="0" lang="ru-RU" sz="4000" b="0" i="0" u="none" strike="noStrike" cap="none" normalizeH="0" baseline="0" smtClean="0">
                        <a:ln>
                          <a:noFill/>
                        </a:ln>
                        <a:solidFill>
                          <a:srgbClr val="CC0066"/>
                        </a:solidFill>
                        <a:effectLst>
                          <a:outerShdw blurRad="38100" dist="38100" dir="2700000" algn="tl">
                            <a:srgbClr val="000000"/>
                          </a:outerShdw>
                        </a:effectLst>
                        <a:latin typeface="YD2002"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32188">
                <a:tc v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outerShdw blurRad="38100" dist="38100" dir="2700000" algn="tl">
                              <a:srgbClr val="FFFFFF"/>
                            </a:outerShdw>
                          </a:effectLst>
                          <a:latin typeface="YD2002" pitchFamily="18" charset="-127"/>
                          <a:cs typeface="Arial" charset="0"/>
                        </a:rPr>
                        <a:t>Easy to find solution for complex problems.</a:t>
                      </a:r>
                      <a:endParaRPr kumimoji="0" lang="ru-RU" sz="2800" b="1" i="0" u="none" strike="noStrike" cap="none" normalizeH="0" baseline="0" dirty="0" smtClean="0">
                        <a:ln>
                          <a:noFill/>
                        </a:ln>
                        <a:solidFill>
                          <a:schemeClr val="tx1"/>
                        </a:solidFill>
                        <a:effectLst>
                          <a:outerShdw blurRad="38100" dist="38100" dir="2700000" algn="tl">
                            <a:srgbClr val="000000"/>
                          </a:outerShdw>
                        </a:effectLst>
                        <a:latin typeface="YD2002"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rgbClr val="000000"/>
                          </a:solidFill>
                          <a:effectLst>
                            <a:outerShdw blurRad="38100" dist="38100" dir="2700000" algn="tl">
                              <a:srgbClr val="FFFFFF"/>
                            </a:outerShdw>
                          </a:effectLst>
                          <a:latin typeface="Arial" charset="0"/>
                          <a:cs typeface="Arial" charset="0"/>
                        </a:rPr>
                        <a:t> </a:t>
                      </a:r>
                      <a:r>
                        <a:rPr kumimoji="0" lang="en-US" sz="2200" b="1" i="0" u="none" strike="noStrike" cap="none" normalizeH="0" baseline="0" dirty="0" smtClean="0">
                          <a:ln>
                            <a:noFill/>
                          </a:ln>
                          <a:solidFill>
                            <a:srgbClr val="000000"/>
                          </a:solidFill>
                          <a:effectLst>
                            <a:outerShdw blurRad="38100" dist="38100" dir="2700000" algn="tl">
                              <a:srgbClr val="FFFFFF"/>
                            </a:outerShdw>
                          </a:effectLst>
                          <a:latin typeface="YD2002" pitchFamily="18" charset="-127"/>
                          <a:cs typeface="Arial" charset="0"/>
                        </a:rPr>
                        <a:t>Computer doesn’t really expand mind.</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en-US" sz="2800" b="1" i="0" u="none" strike="noStrike" cap="none" normalizeH="0" baseline="0" dirty="0" smtClean="0">
                        <a:ln>
                          <a:noFill/>
                        </a:ln>
                        <a:solidFill>
                          <a:schemeClr val="tx1"/>
                        </a:solidFill>
                        <a:effectLst>
                          <a:outerShdw blurRad="38100" dist="38100" dir="2700000" algn="tl">
                            <a:srgbClr val="000000"/>
                          </a:outerShdw>
                        </a:effectLst>
                        <a:latin typeface="YD2002" pitchFamily="18" charset="-127"/>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6538" name="Picture 42" descr="Картинка 89 из 454411">
            <a:hlinkClick r:id="rId2"/>
          </p:cNvPr>
          <p:cNvPicPr>
            <a:picLocks noChangeAspect="1" noChangeArrowheads="1"/>
          </p:cNvPicPr>
          <p:nvPr/>
        </p:nvPicPr>
        <p:blipFill>
          <a:blip r:embed="rId3" cstate="print"/>
          <a:srcRect/>
          <a:stretch>
            <a:fillRect/>
          </a:stretch>
        </p:blipFill>
        <p:spPr bwMode="auto">
          <a:xfrm>
            <a:off x="455613" y="1582738"/>
            <a:ext cx="2747962" cy="43195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iterate type="lt">
                                    <p:tmPct val="0"/>
                                  </p:iterate>
                                  <p:childTnLst>
                                    <p:set>
                                      <p:cBhvr>
                                        <p:cTn id="6" dur="1" fill="hold">
                                          <p:stCondLst>
                                            <p:cond delay="0"/>
                                          </p:stCondLst>
                                        </p:cTn>
                                        <p:tgtEl>
                                          <p:spTgt spid="106498"/>
                                        </p:tgtEl>
                                        <p:attrNameLst>
                                          <p:attrName>style.visibility</p:attrName>
                                        </p:attrNameLst>
                                      </p:cBhvr>
                                      <p:to>
                                        <p:strVal val="visible"/>
                                      </p:to>
                                    </p:set>
                                    <p:anim calcmode="lin" valueType="num">
                                      <p:cBhvr>
                                        <p:cTn id="7" dur="1000" fill="hold"/>
                                        <p:tgtEl>
                                          <p:spTgt spid="106498"/>
                                        </p:tgtEl>
                                        <p:attrNameLst>
                                          <p:attrName>ppt_w</p:attrName>
                                        </p:attrNameLst>
                                      </p:cBhvr>
                                      <p:tavLst>
                                        <p:tav tm="0">
                                          <p:val>
                                            <p:strVal val="#ppt_w*0.70"/>
                                          </p:val>
                                        </p:tav>
                                        <p:tav tm="100000">
                                          <p:val>
                                            <p:strVal val="#ppt_w"/>
                                          </p:val>
                                        </p:tav>
                                      </p:tavLst>
                                    </p:anim>
                                    <p:anim calcmode="lin" valueType="num">
                                      <p:cBhvr>
                                        <p:cTn id="8" dur="1000" fill="hold"/>
                                        <p:tgtEl>
                                          <p:spTgt spid="106498"/>
                                        </p:tgtEl>
                                        <p:attrNameLst>
                                          <p:attrName>ppt_h</p:attrName>
                                        </p:attrNameLst>
                                      </p:cBhvr>
                                      <p:tavLst>
                                        <p:tav tm="0">
                                          <p:val>
                                            <p:strVal val="#ppt_h"/>
                                          </p:val>
                                        </p:tav>
                                        <p:tav tm="100000">
                                          <p:val>
                                            <p:strVal val="#ppt_h"/>
                                          </p:val>
                                        </p:tav>
                                      </p:tavLst>
                                    </p:anim>
                                    <p:animEffect transition="in" filter="fade">
                                      <p:cBhvr>
                                        <p:cTn id="9" dur="1000"/>
                                        <p:tgtEl>
                                          <p:spTgt spid="106498"/>
                                        </p:tgtEl>
                                      </p:cBhvr>
                                    </p:animEffect>
                                  </p:childTnLst>
                                </p:cTn>
                              </p:par>
                            </p:childTnLst>
                          </p:cTn>
                        </p:par>
                        <p:par>
                          <p:cTn id="10" fill="hold">
                            <p:stCondLst>
                              <p:cond delay="1000"/>
                            </p:stCondLst>
                            <p:childTnLst>
                              <p:par>
                                <p:cTn id="11" presetID="18" presetClass="emph" presetSubtype="0" fill="hold" grpId="1" nodeType="afterEffect">
                                  <p:stCondLst>
                                    <p:cond delay="0"/>
                                  </p:stCondLst>
                                  <p:iterate type="lt">
                                    <p:tmPct val="4000"/>
                                  </p:iterate>
                                  <p:childTnLst>
                                    <p:set>
                                      <p:cBhvr override="childStyle">
                                        <p:cTn id="12" dur="500" fill="hold"/>
                                        <p:tgtEl>
                                          <p:spTgt spid="106498"/>
                                        </p:tgtEl>
                                        <p:attrNameLst>
                                          <p:attrName>style.textDecorationUnderline</p:attrName>
                                        </p:attrNameLst>
                                      </p:cBhvr>
                                      <p:to>
                                        <p:strVal val="tru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654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65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P spid="106498"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68313" y="0"/>
            <a:ext cx="8229600" cy="1139825"/>
          </a:xfrm>
        </p:spPr>
        <p:txBody>
          <a:bodyPr/>
          <a:lstStyle/>
          <a:p>
            <a:r>
              <a:rPr lang="en-US" sz="6000" b="1" u="sng">
                <a:solidFill>
                  <a:srgbClr val="CC0066"/>
                </a:solidFill>
              </a:rPr>
              <a:t>Computer jokes</a:t>
            </a:r>
            <a:endParaRPr lang="ru-RU" sz="6000" b="1" u="sng">
              <a:solidFill>
                <a:srgbClr val="CC0066"/>
              </a:solidFill>
            </a:endParaRPr>
          </a:p>
        </p:txBody>
      </p:sp>
      <p:sp>
        <p:nvSpPr>
          <p:cNvPr id="91139" name="Rectangle 3"/>
          <p:cNvSpPr>
            <a:spLocks noGrp="1" noChangeArrowheads="1"/>
          </p:cNvSpPr>
          <p:nvPr>
            <p:ph idx="1"/>
          </p:nvPr>
        </p:nvSpPr>
        <p:spPr>
          <a:xfrm>
            <a:off x="395288" y="1557338"/>
            <a:ext cx="8748712" cy="5111750"/>
          </a:xfrm>
        </p:spPr>
        <p:txBody>
          <a:bodyPr/>
          <a:lstStyle/>
          <a:p>
            <a:pPr>
              <a:lnSpc>
                <a:spcPct val="90000"/>
              </a:lnSpc>
            </a:pPr>
            <a:endParaRPr lang="en-US" sz="3400" i="1" dirty="0">
              <a:solidFill>
                <a:srgbClr val="591F4D"/>
              </a:solidFill>
              <a:latin typeface="YD2002" pitchFamily="18" charset="-127"/>
            </a:endParaRPr>
          </a:p>
          <a:p>
            <a:pPr>
              <a:lnSpc>
                <a:spcPct val="90000"/>
              </a:lnSpc>
            </a:pPr>
            <a:endParaRPr lang="en-US" sz="3400" i="1" dirty="0">
              <a:solidFill>
                <a:srgbClr val="591F4D"/>
              </a:solidFill>
              <a:latin typeface="YD2002" pitchFamily="18" charset="-127"/>
            </a:endParaRPr>
          </a:p>
          <a:p>
            <a:pPr>
              <a:lnSpc>
                <a:spcPct val="90000"/>
              </a:lnSpc>
              <a:buFont typeface="Wingdings" pitchFamily="2" charset="2"/>
              <a:buNone/>
            </a:pPr>
            <a:r>
              <a:rPr lang="en-US" sz="2800" i="1" dirty="0">
                <a:latin typeface="YD2002" pitchFamily="18" charset="-127"/>
              </a:rPr>
              <a:t>            </a:t>
            </a:r>
          </a:p>
          <a:p>
            <a:pPr>
              <a:lnSpc>
                <a:spcPct val="90000"/>
              </a:lnSpc>
              <a:buFont typeface="Wingdings" pitchFamily="2" charset="2"/>
              <a:buNone/>
            </a:pPr>
            <a:r>
              <a:rPr lang="en-US" sz="2800" i="1" dirty="0">
                <a:solidFill>
                  <a:schemeClr val="bg2"/>
                </a:solidFill>
                <a:latin typeface="YD2002" pitchFamily="18" charset="-127"/>
              </a:rPr>
              <a:t>                </a:t>
            </a:r>
          </a:p>
          <a:p>
            <a:pPr>
              <a:lnSpc>
                <a:spcPct val="90000"/>
              </a:lnSpc>
              <a:buFont typeface="Wingdings" pitchFamily="2" charset="2"/>
              <a:buNone/>
            </a:pPr>
            <a:r>
              <a:rPr lang="en-US" sz="2800" i="1" dirty="0">
                <a:solidFill>
                  <a:schemeClr val="bg2"/>
                </a:solidFill>
                <a:latin typeface="YD2002" pitchFamily="18" charset="-127"/>
              </a:rPr>
              <a:t>                </a:t>
            </a:r>
            <a:endParaRPr lang="en-US" sz="3400" i="1" dirty="0">
              <a:solidFill>
                <a:srgbClr val="CC0066"/>
              </a:solidFill>
              <a:latin typeface="YD2002" pitchFamily="18" charset="-127"/>
            </a:endParaRPr>
          </a:p>
          <a:p>
            <a:pPr>
              <a:lnSpc>
                <a:spcPct val="90000"/>
              </a:lnSpc>
              <a:buFont typeface="Wingdings" pitchFamily="2" charset="2"/>
              <a:buNone/>
            </a:pPr>
            <a:r>
              <a:rPr lang="en-US" sz="3400" i="1" dirty="0" smtClean="0">
                <a:solidFill>
                  <a:srgbClr val="CC0066"/>
                </a:solidFill>
                <a:latin typeface="YD2002" pitchFamily="18" charset="-127"/>
              </a:rPr>
              <a:t>.</a:t>
            </a:r>
            <a:endParaRPr lang="en-US" sz="3400" i="1" dirty="0">
              <a:solidFill>
                <a:srgbClr val="CC0066"/>
              </a:solidFill>
              <a:latin typeface="YD2002" pitchFamily="18" charset="-127"/>
            </a:endParaRPr>
          </a:p>
          <a:p>
            <a:pPr>
              <a:lnSpc>
                <a:spcPct val="90000"/>
              </a:lnSpc>
              <a:buFont typeface="Wingdings" pitchFamily="2" charset="2"/>
              <a:buNone/>
            </a:pPr>
            <a:r>
              <a:rPr lang="en-US" sz="2800" i="1" dirty="0">
                <a:solidFill>
                  <a:srgbClr val="CC0066"/>
                </a:solidFill>
                <a:latin typeface="YD2002" pitchFamily="18" charset="-127"/>
              </a:rPr>
              <a:t>                   </a:t>
            </a:r>
          </a:p>
          <a:p>
            <a:pPr>
              <a:lnSpc>
                <a:spcPct val="90000"/>
              </a:lnSpc>
              <a:buFont typeface="Wingdings" pitchFamily="2" charset="2"/>
              <a:buNone/>
            </a:pPr>
            <a:endParaRPr lang="en-US" sz="2800" i="1" dirty="0">
              <a:solidFill>
                <a:srgbClr val="CC0066"/>
              </a:solidFill>
              <a:latin typeface="YD2002" pitchFamily="18" charset="-127"/>
            </a:endParaRPr>
          </a:p>
          <a:p>
            <a:pPr>
              <a:lnSpc>
                <a:spcPct val="90000"/>
              </a:lnSpc>
            </a:pPr>
            <a:endParaRPr lang="en-US" sz="2400" i="1" dirty="0">
              <a:solidFill>
                <a:srgbClr val="591F4D"/>
              </a:solidFill>
            </a:endParaRPr>
          </a:p>
          <a:p>
            <a:pPr>
              <a:lnSpc>
                <a:spcPct val="90000"/>
              </a:lnSpc>
            </a:pPr>
            <a:endParaRPr lang="en-US" sz="2400" i="1" dirty="0">
              <a:solidFill>
                <a:srgbClr val="591F4D"/>
              </a:solidFill>
            </a:endParaRPr>
          </a:p>
          <a:p>
            <a:pPr>
              <a:lnSpc>
                <a:spcPct val="90000"/>
              </a:lnSpc>
              <a:buFont typeface="Wingdings" pitchFamily="2" charset="2"/>
              <a:buNone/>
            </a:pPr>
            <a:endParaRPr lang="en-US" sz="2400" dirty="0"/>
          </a:p>
          <a:p>
            <a:pPr>
              <a:lnSpc>
                <a:spcPct val="90000"/>
              </a:lnSpc>
              <a:buFont typeface="Wingdings" pitchFamily="2" charset="2"/>
              <a:buNone/>
            </a:pPr>
            <a:endParaRPr lang="ru-RU" sz="2400" dirty="0"/>
          </a:p>
        </p:txBody>
      </p:sp>
      <p:pic>
        <p:nvPicPr>
          <p:cNvPr id="91142" name="Picture 6" descr="i?id=10722571&amp;tov=6"/>
          <p:cNvPicPr>
            <a:picLocks noChangeAspect="1" noChangeArrowheads="1"/>
          </p:cNvPicPr>
          <p:nvPr/>
        </p:nvPicPr>
        <p:blipFill>
          <a:blip r:embed="rId2" cstate="print"/>
          <a:srcRect/>
          <a:stretch>
            <a:fillRect/>
          </a:stretch>
        </p:blipFill>
        <p:spPr bwMode="auto">
          <a:xfrm>
            <a:off x="1979712" y="1988840"/>
            <a:ext cx="2279650" cy="2952750"/>
          </a:xfrm>
          <a:prstGeom prst="rect">
            <a:avLst/>
          </a:prstGeom>
          <a:noFill/>
        </p:spPr>
      </p:pic>
      <p:pic>
        <p:nvPicPr>
          <p:cNvPr id="91146" name="Picture 10" descr="i?id=1648429&amp;tov=3"/>
          <p:cNvPicPr>
            <a:picLocks noChangeAspect="1" noChangeArrowheads="1"/>
          </p:cNvPicPr>
          <p:nvPr/>
        </p:nvPicPr>
        <p:blipFill>
          <a:blip r:embed="rId3" cstate="print"/>
          <a:srcRect/>
          <a:stretch>
            <a:fillRect/>
          </a:stretch>
        </p:blipFill>
        <p:spPr bwMode="auto">
          <a:xfrm>
            <a:off x="5796136" y="2420888"/>
            <a:ext cx="2263775" cy="27352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91138"/>
                                        </p:tgtEl>
                                        <p:attrNameLst>
                                          <p:attrName>style.visibility</p:attrName>
                                        </p:attrNameLst>
                                      </p:cBhvr>
                                      <p:to>
                                        <p:strVal val="visible"/>
                                      </p:to>
                                    </p:set>
                                    <p:anim calcmode="lin" valueType="num">
                                      <p:cBhvr>
                                        <p:cTn id="7" dur="1000" fill="hold"/>
                                        <p:tgtEl>
                                          <p:spTgt spid="91138"/>
                                        </p:tgtEl>
                                        <p:attrNameLst>
                                          <p:attrName>ppt_w</p:attrName>
                                        </p:attrNameLst>
                                      </p:cBhvr>
                                      <p:tavLst>
                                        <p:tav tm="0">
                                          <p:val>
                                            <p:fltVal val="0"/>
                                          </p:val>
                                        </p:tav>
                                        <p:tav tm="100000">
                                          <p:val>
                                            <p:strVal val="#ppt_w"/>
                                          </p:val>
                                        </p:tav>
                                      </p:tavLst>
                                    </p:anim>
                                    <p:anim calcmode="lin" valueType="num">
                                      <p:cBhvr>
                                        <p:cTn id="8" dur="1000" fill="hold"/>
                                        <p:tgtEl>
                                          <p:spTgt spid="91138"/>
                                        </p:tgtEl>
                                        <p:attrNameLst>
                                          <p:attrName>ppt_h</p:attrName>
                                        </p:attrNameLst>
                                      </p:cBhvr>
                                      <p:tavLst>
                                        <p:tav tm="0">
                                          <p:val>
                                            <p:fltVal val="0"/>
                                          </p:val>
                                        </p:tav>
                                        <p:tav tm="100000">
                                          <p:val>
                                            <p:strVal val="#ppt_h"/>
                                          </p:val>
                                        </p:tav>
                                      </p:tavLst>
                                    </p:anim>
                                    <p:anim calcmode="lin" valueType="num">
                                      <p:cBhvr>
                                        <p:cTn id="9" dur="1000" fill="hold"/>
                                        <p:tgtEl>
                                          <p:spTgt spid="91138"/>
                                        </p:tgtEl>
                                        <p:attrNameLst>
                                          <p:attrName>style.rotation</p:attrName>
                                        </p:attrNameLst>
                                      </p:cBhvr>
                                      <p:tavLst>
                                        <p:tav tm="0">
                                          <p:val>
                                            <p:fltVal val="90"/>
                                          </p:val>
                                        </p:tav>
                                        <p:tav tm="100000">
                                          <p:val>
                                            <p:fltVal val="0"/>
                                          </p:val>
                                        </p:tav>
                                      </p:tavLst>
                                    </p:anim>
                                    <p:animEffect transition="in" filter="fade">
                                      <p:cBhvr>
                                        <p:cTn id="10" dur="1000"/>
                                        <p:tgtEl>
                                          <p:spTgt spid="91138"/>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91142"/>
                                        </p:tgtEl>
                                        <p:attrNameLst>
                                          <p:attrName>style.visibility</p:attrName>
                                        </p:attrNameLst>
                                      </p:cBhvr>
                                      <p:to>
                                        <p:strVal val="visible"/>
                                      </p:to>
                                    </p:set>
                                    <p:animEffect transition="in" filter="fade">
                                      <p:cBhvr>
                                        <p:cTn id="15" dur="800" decel="100000"/>
                                        <p:tgtEl>
                                          <p:spTgt spid="91142"/>
                                        </p:tgtEl>
                                      </p:cBhvr>
                                    </p:animEffect>
                                    <p:anim calcmode="lin" valueType="num">
                                      <p:cBhvr>
                                        <p:cTn id="16" dur="800" decel="100000" fill="hold"/>
                                        <p:tgtEl>
                                          <p:spTgt spid="91142"/>
                                        </p:tgtEl>
                                        <p:attrNameLst>
                                          <p:attrName>style.rotation</p:attrName>
                                        </p:attrNameLst>
                                      </p:cBhvr>
                                      <p:tavLst>
                                        <p:tav tm="0">
                                          <p:val>
                                            <p:fltVal val="-90"/>
                                          </p:val>
                                        </p:tav>
                                        <p:tav tm="100000">
                                          <p:val>
                                            <p:fltVal val="0"/>
                                          </p:val>
                                        </p:tav>
                                      </p:tavLst>
                                    </p:anim>
                                    <p:anim calcmode="lin" valueType="num">
                                      <p:cBhvr>
                                        <p:cTn id="17" dur="800" decel="100000" fill="hold"/>
                                        <p:tgtEl>
                                          <p:spTgt spid="91142"/>
                                        </p:tgtEl>
                                        <p:attrNameLst>
                                          <p:attrName>ppt_x</p:attrName>
                                        </p:attrNameLst>
                                      </p:cBhvr>
                                      <p:tavLst>
                                        <p:tav tm="0">
                                          <p:val>
                                            <p:strVal val="#ppt_x+0.4"/>
                                          </p:val>
                                        </p:tav>
                                        <p:tav tm="100000">
                                          <p:val>
                                            <p:strVal val="#ppt_x-0.05"/>
                                          </p:val>
                                        </p:tav>
                                      </p:tavLst>
                                    </p:anim>
                                    <p:anim calcmode="lin" valueType="num">
                                      <p:cBhvr>
                                        <p:cTn id="18" dur="800" decel="100000" fill="hold"/>
                                        <p:tgtEl>
                                          <p:spTgt spid="9114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114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1142"/>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91139">
                                            <p:txEl>
                                              <p:pRg st="4" end="4"/>
                                            </p:txEl>
                                          </p:spTgt>
                                        </p:tgtEl>
                                        <p:attrNameLst>
                                          <p:attrName>style.visibility</p:attrName>
                                        </p:attrNameLst>
                                      </p:cBhvr>
                                      <p:to>
                                        <p:strVal val="visible"/>
                                      </p:to>
                                    </p:set>
                                    <p:anim calcmode="discrete" valueType="clr">
                                      <p:cBhvr override="childStyle">
                                        <p:cTn id="25" dur="80"/>
                                        <p:tgtEl>
                                          <p:spTgt spid="91139">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1139">
                                            <p:txEl>
                                              <p:pRg st="4" end="4"/>
                                            </p:txEl>
                                          </p:spTgt>
                                        </p:tgtEl>
                                        <p:attrNameLst>
                                          <p:attrName>fillcolor</p:attrName>
                                        </p:attrNameLst>
                                      </p:cBhvr>
                                      <p:tavLst>
                                        <p:tav tm="0">
                                          <p:val>
                                            <p:clrVal>
                                              <a:schemeClr val="accent2"/>
                                            </p:clrVal>
                                          </p:val>
                                        </p:tav>
                                        <p:tav tm="50000">
                                          <p:val>
                                            <p:clrVal>
                                              <a:schemeClr val="hlink"/>
                                            </p:clrVal>
                                          </p:val>
                                        </p:tav>
                                      </p:tavLst>
                                    </p:anim>
                                    <p:set>
                                      <p:cBhvr>
                                        <p:cTn id="27" dur="80"/>
                                        <p:tgtEl>
                                          <p:spTgt spid="91139">
                                            <p:txEl>
                                              <p:pRg st="4" end="4"/>
                                            </p:txEl>
                                          </p:spTgt>
                                        </p:tgtEl>
                                        <p:attrNameLst>
                                          <p:attrName>fill.type</p:attrName>
                                        </p:attrNameLst>
                                      </p:cBhvr>
                                      <p:to>
                                        <p:strVal val="solid"/>
                                      </p:to>
                                    </p:set>
                                  </p:childTnLst>
                                </p:cTn>
                              </p:par>
                            </p:childTnLst>
                          </p:cTn>
                        </p:par>
                        <p:par>
                          <p:cTn id="28" fill="hold">
                            <p:stCondLst>
                              <p:cond delay="4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91139">
                                            <p:txEl>
                                              <p:pRg st="5" end="5"/>
                                            </p:txEl>
                                          </p:spTgt>
                                        </p:tgtEl>
                                        <p:attrNameLst>
                                          <p:attrName>style.visibility</p:attrName>
                                        </p:attrNameLst>
                                      </p:cBhvr>
                                      <p:to>
                                        <p:strVal val="visible"/>
                                      </p:to>
                                    </p:set>
                                    <p:anim calcmode="discrete" valueType="clr">
                                      <p:cBhvr override="childStyle">
                                        <p:cTn id="31" dur="80"/>
                                        <p:tgtEl>
                                          <p:spTgt spid="91139">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91139">
                                            <p:txEl>
                                              <p:pRg st="5" end="5"/>
                                            </p:txEl>
                                          </p:spTgt>
                                        </p:tgtEl>
                                        <p:attrNameLst>
                                          <p:attrName>fillcolor</p:attrName>
                                        </p:attrNameLst>
                                      </p:cBhvr>
                                      <p:tavLst>
                                        <p:tav tm="0">
                                          <p:val>
                                            <p:clrVal>
                                              <a:schemeClr val="accent2"/>
                                            </p:clrVal>
                                          </p:val>
                                        </p:tav>
                                        <p:tav tm="50000">
                                          <p:val>
                                            <p:clrVal>
                                              <a:schemeClr val="hlink"/>
                                            </p:clrVal>
                                          </p:val>
                                        </p:tav>
                                      </p:tavLst>
                                    </p:anim>
                                    <p:set>
                                      <p:cBhvr>
                                        <p:cTn id="33" dur="80"/>
                                        <p:tgtEl>
                                          <p:spTgt spid="91139">
                                            <p:txEl>
                                              <p:pRg st="5" end="5"/>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30" presetClass="entr" presetSubtype="0" fill="hold" nodeType="clickEffect">
                                  <p:stCondLst>
                                    <p:cond delay="0"/>
                                  </p:stCondLst>
                                  <p:childTnLst>
                                    <p:set>
                                      <p:cBhvr>
                                        <p:cTn id="37" dur="1" fill="hold">
                                          <p:stCondLst>
                                            <p:cond delay="0"/>
                                          </p:stCondLst>
                                        </p:cTn>
                                        <p:tgtEl>
                                          <p:spTgt spid="91146"/>
                                        </p:tgtEl>
                                        <p:attrNameLst>
                                          <p:attrName>style.visibility</p:attrName>
                                        </p:attrNameLst>
                                      </p:cBhvr>
                                      <p:to>
                                        <p:strVal val="visible"/>
                                      </p:to>
                                    </p:set>
                                    <p:animEffect transition="in" filter="fade">
                                      <p:cBhvr>
                                        <p:cTn id="38" dur="1600" decel="100000"/>
                                        <p:tgtEl>
                                          <p:spTgt spid="91146"/>
                                        </p:tgtEl>
                                      </p:cBhvr>
                                    </p:animEffect>
                                    <p:anim calcmode="lin" valueType="num">
                                      <p:cBhvr>
                                        <p:cTn id="39" dur="1600" decel="100000" fill="hold"/>
                                        <p:tgtEl>
                                          <p:spTgt spid="91146"/>
                                        </p:tgtEl>
                                        <p:attrNameLst>
                                          <p:attrName>style.rotation</p:attrName>
                                        </p:attrNameLst>
                                      </p:cBhvr>
                                      <p:tavLst>
                                        <p:tav tm="0">
                                          <p:val>
                                            <p:fltVal val="-90"/>
                                          </p:val>
                                        </p:tav>
                                        <p:tav tm="100000">
                                          <p:val>
                                            <p:fltVal val="0"/>
                                          </p:val>
                                        </p:tav>
                                      </p:tavLst>
                                    </p:anim>
                                    <p:anim calcmode="lin" valueType="num">
                                      <p:cBhvr>
                                        <p:cTn id="40" dur="1600" decel="100000" fill="hold"/>
                                        <p:tgtEl>
                                          <p:spTgt spid="91146"/>
                                        </p:tgtEl>
                                        <p:attrNameLst>
                                          <p:attrName>ppt_x</p:attrName>
                                        </p:attrNameLst>
                                      </p:cBhvr>
                                      <p:tavLst>
                                        <p:tav tm="0">
                                          <p:val>
                                            <p:strVal val="#ppt_x+0.4"/>
                                          </p:val>
                                        </p:tav>
                                        <p:tav tm="100000">
                                          <p:val>
                                            <p:strVal val="#ppt_x-0.05"/>
                                          </p:val>
                                        </p:tav>
                                      </p:tavLst>
                                    </p:anim>
                                    <p:anim calcmode="lin" valueType="num">
                                      <p:cBhvr>
                                        <p:cTn id="41" dur="1600" decel="100000" fill="hold"/>
                                        <p:tgtEl>
                                          <p:spTgt spid="91146"/>
                                        </p:tgtEl>
                                        <p:attrNameLst>
                                          <p:attrName>ppt_y</p:attrName>
                                        </p:attrNameLst>
                                      </p:cBhvr>
                                      <p:tavLst>
                                        <p:tav tm="0">
                                          <p:val>
                                            <p:strVal val="#ppt_y-0.4"/>
                                          </p:val>
                                        </p:tav>
                                        <p:tav tm="100000">
                                          <p:val>
                                            <p:strVal val="#ppt_y+0.1"/>
                                          </p:val>
                                        </p:tav>
                                      </p:tavLst>
                                    </p:anim>
                                    <p:anim calcmode="lin" valueType="num">
                                      <p:cBhvr>
                                        <p:cTn id="42" dur="400" accel="100000" fill="hold">
                                          <p:stCondLst>
                                            <p:cond delay="1600"/>
                                          </p:stCondLst>
                                        </p:cTn>
                                        <p:tgtEl>
                                          <p:spTgt spid="91146"/>
                                        </p:tgtEl>
                                        <p:attrNameLst>
                                          <p:attrName>ppt_x</p:attrName>
                                        </p:attrNameLst>
                                      </p:cBhvr>
                                      <p:tavLst>
                                        <p:tav tm="0">
                                          <p:val>
                                            <p:strVal val="#ppt_x-0.05"/>
                                          </p:val>
                                        </p:tav>
                                        <p:tav tm="100000">
                                          <p:val>
                                            <p:strVal val="#ppt_x"/>
                                          </p:val>
                                        </p:tav>
                                      </p:tavLst>
                                    </p:anim>
                                    <p:anim calcmode="lin" valueType="num">
                                      <p:cBhvr>
                                        <p:cTn id="43" dur="400" accel="100000" fill="hold">
                                          <p:stCondLst>
                                            <p:cond delay="1600"/>
                                          </p:stCondLst>
                                        </p:cTn>
                                        <p:tgtEl>
                                          <p:spTgt spid="9114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Lst>
  </p:timing>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155</TotalTime>
  <Words>336</Words>
  <Application>Microsoft Office PowerPoint</Application>
  <PresentationFormat>Экран (4:3)</PresentationFormat>
  <Paragraphs>91</Paragraphs>
  <Slides>17</Slides>
  <Notes>0</Notes>
  <HiddenSlides>0</HiddenSlides>
  <MMClips>1</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17</vt:i4>
      </vt:variant>
    </vt:vector>
  </HeadingPairs>
  <TitlesOfParts>
    <vt:vector size="25" baseType="lpstr">
      <vt:lpstr>Arial</vt:lpstr>
      <vt:lpstr>Century Gothic</vt:lpstr>
      <vt:lpstr>Impact</vt:lpstr>
      <vt:lpstr>Wingdings</vt:lpstr>
      <vt:lpstr>Wingdings 3</vt:lpstr>
      <vt:lpstr>YD2002</vt:lpstr>
      <vt:lpstr>Сектор</vt:lpstr>
      <vt:lpstr>Диаграмма</vt:lpstr>
      <vt:lpstr>Презентация PowerPoint</vt:lpstr>
      <vt:lpstr>Презентация PowerPoint</vt:lpstr>
      <vt:lpstr>Презентация PowerPoint</vt:lpstr>
      <vt:lpstr>Презентация PowerPoint</vt:lpstr>
      <vt:lpstr>Презентация PowerPoint</vt:lpstr>
      <vt:lpstr>Recall the names of the objects in the picture.</vt:lpstr>
      <vt:lpstr>Презентация PowerPoint</vt:lpstr>
      <vt:lpstr>Using computer in everyday life</vt:lpstr>
      <vt:lpstr>Computer jokes</vt:lpstr>
      <vt:lpstr>Презентация PowerPoint</vt:lpstr>
      <vt:lpstr>Презентация PowerPoint</vt:lpstr>
      <vt:lpstr>Remember the words!</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Remember the words!</dc:title>
  <dc:creator>Ирина Юрьевна</dc:creator>
  <cp:lastModifiedBy>Наталья</cp:lastModifiedBy>
  <cp:revision>20</cp:revision>
  <dcterms:created xsi:type="dcterms:W3CDTF">2012-03-27T08:00:32Z</dcterms:created>
  <dcterms:modified xsi:type="dcterms:W3CDTF">2015-08-23T12:08:45Z</dcterms:modified>
</cp:coreProperties>
</file>